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</p:sldIdLst>
  <p:sldSz cx="21945600" cy="164592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779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0541E94-2E26-46A0-BB44-2374E7461D88}" v="4" dt="2025-07-11T21:30:15.1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0" autoAdjust="0"/>
    <p:restoredTop sz="94679" autoAdjust="0"/>
  </p:normalViewPr>
  <p:slideViewPr>
    <p:cSldViewPr snapToGrid="0">
      <p:cViewPr varScale="1">
        <p:scale>
          <a:sx n="42" d="100"/>
          <a:sy n="42" d="100"/>
        </p:scale>
        <p:origin x="120" y="120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11" Type="http://schemas.openxmlformats.org/officeDocument/2006/relationships/customXml" Target="../customXml/item2.xml"/><Relationship Id="rId5" Type="http://schemas.openxmlformats.org/officeDocument/2006/relationships/viewProps" Target="viewProps.xml"/><Relationship Id="rId10" Type="http://schemas.openxmlformats.org/officeDocument/2006/relationships/customXml" Target="../customXml/item1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ensen, Kristin (CDC/NCEZID/DVBD/OD)" userId="bd115838-c901-4348-8487-6e940e41cc83" providerId="ADAL" clId="{EA8CC9A2-854E-4A15-94BA-0BEAFFD8EF8F}"/>
    <pc:docChg chg="custSel modSld">
      <pc:chgData name="Christensen, Kristin (CDC/NCEZID/DVBD/OD)" userId="bd115838-c901-4348-8487-6e940e41cc83" providerId="ADAL" clId="{EA8CC9A2-854E-4A15-94BA-0BEAFFD8EF8F}" dt="2025-06-19T17:22:29.091" v="189" actId="13244"/>
      <pc:docMkLst>
        <pc:docMk/>
      </pc:docMkLst>
      <pc:sldChg chg="delSp modSp mod">
        <pc:chgData name="Christensen, Kristin (CDC/NCEZID/DVBD/OD)" userId="bd115838-c901-4348-8487-6e940e41cc83" providerId="ADAL" clId="{EA8CC9A2-854E-4A15-94BA-0BEAFFD8EF8F}" dt="2025-06-19T17:22:29.091" v="189" actId="13244"/>
        <pc:sldMkLst>
          <pc:docMk/>
          <pc:sldMk cId="2721742508" sldId="256"/>
        </pc:sldMkLst>
        <pc:spChg chg="del">
          <ac:chgData name="Christensen, Kristin (CDC/NCEZID/DVBD/OD)" userId="bd115838-c901-4348-8487-6e940e41cc83" providerId="ADAL" clId="{EA8CC9A2-854E-4A15-94BA-0BEAFFD8EF8F}" dt="2025-06-19T17:15:52.212" v="22" actId="478"/>
          <ac:spMkLst>
            <pc:docMk/>
            <pc:sldMk cId="2721742508" sldId="256"/>
            <ac:spMk id="4" creationId="{22118BB6-C9BE-2E6B-3A88-DB4B33D9A13A}"/>
          </ac:spMkLst>
        </pc:spChg>
        <pc:spChg chg="del">
          <ac:chgData name="Christensen, Kristin (CDC/NCEZID/DVBD/OD)" userId="bd115838-c901-4348-8487-6e940e41cc83" providerId="ADAL" clId="{EA8CC9A2-854E-4A15-94BA-0BEAFFD8EF8F}" dt="2025-06-19T17:15:52.212" v="22" actId="478"/>
          <ac:spMkLst>
            <pc:docMk/>
            <pc:sldMk cId="2721742508" sldId="256"/>
            <ac:spMk id="5" creationId="{638CD460-49C9-7EC7-1FA9-2139396D8AE7}"/>
          </ac:spMkLst>
        </pc:spChg>
        <pc:spChg chg="del">
          <ac:chgData name="Christensen, Kristin (CDC/NCEZID/DVBD/OD)" userId="bd115838-c901-4348-8487-6e940e41cc83" providerId="ADAL" clId="{EA8CC9A2-854E-4A15-94BA-0BEAFFD8EF8F}" dt="2025-06-19T17:15:52.212" v="22" actId="478"/>
          <ac:spMkLst>
            <pc:docMk/>
            <pc:sldMk cId="2721742508" sldId="256"/>
            <ac:spMk id="6" creationId="{D6EB8109-F7E7-3EDC-E9C8-44ACE19666D2}"/>
          </ac:spMkLst>
        </pc:spChg>
        <pc:spChg chg="del">
          <ac:chgData name="Christensen, Kristin (CDC/NCEZID/DVBD/OD)" userId="bd115838-c901-4348-8487-6e940e41cc83" providerId="ADAL" clId="{EA8CC9A2-854E-4A15-94BA-0BEAFFD8EF8F}" dt="2025-06-19T17:15:52.212" v="22" actId="478"/>
          <ac:spMkLst>
            <pc:docMk/>
            <pc:sldMk cId="2721742508" sldId="256"/>
            <ac:spMk id="14" creationId="{AF3C4CC2-D2D6-6EBE-0C2B-C102763422FC}"/>
          </ac:spMkLst>
        </pc:spChg>
        <pc:spChg chg="del">
          <ac:chgData name="Christensen, Kristin (CDC/NCEZID/DVBD/OD)" userId="bd115838-c901-4348-8487-6e940e41cc83" providerId="ADAL" clId="{EA8CC9A2-854E-4A15-94BA-0BEAFFD8EF8F}" dt="2025-06-19T17:15:52.212" v="22" actId="478"/>
          <ac:spMkLst>
            <pc:docMk/>
            <pc:sldMk cId="2721742508" sldId="256"/>
            <ac:spMk id="15" creationId="{4450DCD5-01E3-B35A-ECE9-22834DD1E518}"/>
          </ac:spMkLst>
        </pc:spChg>
        <pc:spChg chg="del">
          <ac:chgData name="Christensen, Kristin (CDC/NCEZID/DVBD/OD)" userId="bd115838-c901-4348-8487-6e940e41cc83" providerId="ADAL" clId="{EA8CC9A2-854E-4A15-94BA-0BEAFFD8EF8F}" dt="2025-06-19T17:15:52.212" v="22" actId="478"/>
          <ac:spMkLst>
            <pc:docMk/>
            <pc:sldMk cId="2721742508" sldId="256"/>
            <ac:spMk id="23" creationId="{03DCA235-4B48-6275-D9F4-229C6A48F5D3}"/>
          </ac:spMkLst>
        </pc:spChg>
        <pc:spChg chg="del">
          <ac:chgData name="Christensen, Kristin (CDC/NCEZID/DVBD/OD)" userId="bd115838-c901-4348-8487-6e940e41cc83" providerId="ADAL" clId="{EA8CC9A2-854E-4A15-94BA-0BEAFFD8EF8F}" dt="2025-06-19T17:15:52.212" v="22" actId="478"/>
          <ac:spMkLst>
            <pc:docMk/>
            <pc:sldMk cId="2721742508" sldId="256"/>
            <ac:spMk id="24" creationId="{8FE59882-F6D3-38E3-D044-9781635202A9}"/>
          </ac:spMkLst>
        </pc:spChg>
        <pc:spChg chg="del">
          <ac:chgData name="Christensen, Kristin (CDC/NCEZID/DVBD/OD)" userId="bd115838-c901-4348-8487-6e940e41cc83" providerId="ADAL" clId="{EA8CC9A2-854E-4A15-94BA-0BEAFFD8EF8F}" dt="2025-06-19T17:15:52.212" v="22" actId="478"/>
          <ac:spMkLst>
            <pc:docMk/>
            <pc:sldMk cId="2721742508" sldId="256"/>
            <ac:spMk id="32" creationId="{0B4DE875-3AC4-94A5-4DC4-AA16AEE92A2B}"/>
          </ac:spMkLst>
        </pc:spChg>
        <pc:spChg chg="del">
          <ac:chgData name="Christensen, Kristin (CDC/NCEZID/DVBD/OD)" userId="bd115838-c901-4348-8487-6e940e41cc83" providerId="ADAL" clId="{EA8CC9A2-854E-4A15-94BA-0BEAFFD8EF8F}" dt="2025-06-19T17:15:52.212" v="22" actId="478"/>
          <ac:spMkLst>
            <pc:docMk/>
            <pc:sldMk cId="2721742508" sldId="256"/>
            <ac:spMk id="33" creationId="{E32FCCE6-873E-201C-6286-EC3C050F395D}"/>
          </ac:spMkLst>
        </pc:spChg>
        <pc:spChg chg="del">
          <ac:chgData name="Christensen, Kristin (CDC/NCEZID/DVBD/OD)" userId="bd115838-c901-4348-8487-6e940e41cc83" providerId="ADAL" clId="{EA8CC9A2-854E-4A15-94BA-0BEAFFD8EF8F}" dt="2025-06-19T17:15:52.212" v="22" actId="478"/>
          <ac:spMkLst>
            <pc:docMk/>
            <pc:sldMk cId="2721742508" sldId="256"/>
            <ac:spMk id="41" creationId="{9BB9D6FF-0045-CE9E-A5CD-9DBE28789406}"/>
          </ac:spMkLst>
        </pc:spChg>
        <pc:spChg chg="del">
          <ac:chgData name="Christensen, Kristin (CDC/NCEZID/DVBD/OD)" userId="bd115838-c901-4348-8487-6e940e41cc83" providerId="ADAL" clId="{EA8CC9A2-854E-4A15-94BA-0BEAFFD8EF8F}" dt="2025-06-19T17:15:52.212" v="22" actId="478"/>
          <ac:spMkLst>
            <pc:docMk/>
            <pc:sldMk cId="2721742508" sldId="256"/>
            <ac:spMk id="42" creationId="{786CD86A-58A9-8C54-9B18-13192E428CE2}"/>
          </ac:spMkLst>
        </pc:spChg>
        <pc:spChg chg="del">
          <ac:chgData name="Christensen, Kristin (CDC/NCEZID/DVBD/OD)" userId="bd115838-c901-4348-8487-6e940e41cc83" providerId="ADAL" clId="{EA8CC9A2-854E-4A15-94BA-0BEAFFD8EF8F}" dt="2025-06-19T17:15:52.212" v="22" actId="478"/>
          <ac:spMkLst>
            <pc:docMk/>
            <pc:sldMk cId="2721742508" sldId="256"/>
            <ac:spMk id="50" creationId="{B12FF953-08A2-29A5-A8D0-9E2DB33221CA}"/>
          </ac:spMkLst>
        </pc:spChg>
        <pc:spChg chg="del">
          <ac:chgData name="Christensen, Kristin (CDC/NCEZID/DVBD/OD)" userId="bd115838-c901-4348-8487-6e940e41cc83" providerId="ADAL" clId="{EA8CC9A2-854E-4A15-94BA-0BEAFFD8EF8F}" dt="2025-06-19T17:15:52.212" v="22" actId="478"/>
          <ac:spMkLst>
            <pc:docMk/>
            <pc:sldMk cId="2721742508" sldId="256"/>
            <ac:spMk id="51" creationId="{97C8F1F8-8022-C558-4068-47990EE8F132}"/>
          </ac:spMkLst>
        </pc:spChg>
        <pc:spChg chg="del">
          <ac:chgData name="Christensen, Kristin (CDC/NCEZID/DVBD/OD)" userId="bd115838-c901-4348-8487-6e940e41cc83" providerId="ADAL" clId="{EA8CC9A2-854E-4A15-94BA-0BEAFFD8EF8F}" dt="2025-06-19T17:15:52.212" v="22" actId="478"/>
          <ac:spMkLst>
            <pc:docMk/>
            <pc:sldMk cId="2721742508" sldId="256"/>
            <ac:spMk id="59" creationId="{D621C180-6C32-C12C-D95B-42F0462B5B85}"/>
          </ac:spMkLst>
        </pc:spChg>
        <pc:spChg chg="del">
          <ac:chgData name="Christensen, Kristin (CDC/NCEZID/DVBD/OD)" userId="bd115838-c901-4348-8487-6e940e41cc83" providerId="ADAL" clId="{EA8CC9A2-854E-4A15-94BA-0BEAFFD8EF8F}" dt="2025-06-19T17:15:52.212" v="22" actId="478"/>
          <ac:spMkLst>
            <pc:docMk/>
            <pc:sldMk cId="2721742508" sldId="256"/>
            <ac:spMk id="60" creationId="{13953D85-932B-EAB8-C126-6FBCD6F11DE0}"/>
          </ac:spMkLst>
        </pc:spChg>
        <pc:spChg chg="del">
          <ac:chgData name="Christensen, Kristin (CDC/NCEZID/DVBD/OD)" userId="bd115838-c901-4348-8487-6e940e41cc83" providerId="ADAL" clId="{EA8CC9A2-854E-4A15-94BA-0BEAFFD8EF8F}" dt="2025-06-19T17:15:52.212" v="22" actId="478"/>
          <ac:spMkLst>
            <pc:docMk/>
            <pc:sldMk cId="2721742508" sldId="256"/>
            <ac:spMk id="61" creationId="{0F603AD6-FE40-3E7B-D4F5-A6C4A84DF5E7}"/>
          </ac:spMkLst>
        </pc:spChg>
        <pc:spChg chg="del">
          <ac:chgData name="Christensen, Kristin (CDC/NCEZID/DVBD/OD)" userId="bd115838-c901-4348-8487-6e940e41cc83" providerId="ADAL" clId="{EA8CC9A2-854E-4A15-94BA-0BEAFFD8EF8F}" dt="2025-06-19T17:15:52.212" v="22" actId="478"/>
          <ac:spMkLst>
            <pc:docMk/>
            <pc:sldMk cId="2721742508" sldId="256"/>
            <ac:spMk id="62" creationId="{B87F5DE3-83FA-A4B5-2FAF-092A5ED2B140}"/>
          </ac:spMkLst>
        </pc:spChg>
        <pc:spChg chg="del">
          <ac:chgData name="Christensen, Kristin (CDC/NCEZID/DVBD/OD)" userId="bd115838-c901-4348-8487-6e940e41cc83" providerId="ADAL" clId="{EA8CC9A2-854E-4A15-94BA-0BEAFFD8EF8F}" dt="2025-06-19T17:15:52.212" v="22" actId="478"/>
          <ac:spMkLst>
            <pc:docMk/>
            <pc:sldMk cId="2721742508" sldId="256"/>
            <ac:spMk id="63" creationId="{DEAB7C54-9CEB-6D17-4388-C77E21D1BED4}"/>
          </ac:spMkLst>
        </pc:spChg>
        <pc:spChg chg="del">
          <ac:chgData name="Christensen, Kristin (CDC/NCEZID/DVBD/OD)" userId="bd115838-c901-4348-8487-6e940e41cc83" providerId="ADAL" clId="{EA8CC9A2-854E-4A15-94BA-0BEAFFD8EF8F}" dt="2025-06-19T17:15:52.212" v="22" actId="478"/>
          <ac:spMkLst>
            <pc:docMk/>
            <pc:sldMk cId="2721742508" sldId="256"/>
            <ac:spMk id="64" creationId="{50AA597C-A5BC-F680-3A27-E01331768DE2}"/>
          </ac:spMkLst>
        </pc:spChg>
        <pc:spChg chg="del">
          <ac:chgData name="Christensen, Kristin (CDC/NCEZID/DVBD/OD)" userId="bd115838-c901-4348-8487-6e940e41cc83" providerId="ADAL" clId="{EA8CC9A2-854E-4A15-94BA-0BEAFFD8EF8F}" dt="2025-06-19T17:15:52.212" v="22" actId="478"/>
          <ac:spMkLst>
            <pc:docMk/>
            <pc:sldMk cId="2721742508" sldId="256"/>
            <ac:spMk id="65" creationId="{65695BDD-EE01-410C-3194-00E9D7F9EBDD}"/>
          </ac:spMkLst>
        </pc:spChg>
        <pc:spChg chg="del">
          <ac:chgData name="Christensen, Kristin (CDC/NCEZID/DVBD/OD)" userId="bd115838-c901-4348-8487-6e940e41cc83" providerId="ADAL" clId="{EA8CC9A2-854E-4A15-94BA-0BEAFFD8EF8F}" dt="2025-06-19T17:15:52.212" v="22" actId="478"/>
          <ac:spMkLst>
            <pc:docMk/>
            <pc:sldMk cId="2721742508" sldId="256"/>
            <ac:spMk id="66" creationId="{7F9D756B-101E-C9D5-B92C-B1ED1334A7B0}"/>
          </ac:spMkLst>
        </pc:spChg>
        <pc:spChg chg="del">
          <ac:chgData name="Christensen, Kristin (CDC/NCEZID/DVBD/OD)" userId="bd115838-c901-4348-8487-6e940e41cc83" providerId="ADAL" clId="{EA8CC9A2-854E-4A15-94BA-0BEAFFD8EF8F}" dt="2025-06-19T17:15:52.212" v="22" actId="478"/>
          <ac:spMkLst>
            <pc:docMk/>
            <pc:sldMk cId="2721742508" sldId="256"/>
            <ac:spMk id="67" creationId="{F50A2C89-B588-D119-F65C-57B6761B14EE}"/>
          </ac:spMkLst>
        </pc:spChg>
        <pc:spChg chg="del">
          <ac:chgData name="Christensen, Kristin (CDC/NCEZID/DVBD/OD)" userId="bd115838-c901-4348-8487-6e940e41cc83" providerId="ADAL" clId="{EA8CC9A2-854E-4A15-94BA-0BEAFFD8EF8F}" dt="2025-06-19T17:15:52.212" v="22" actId="478"/>
          <ac:spMkLst>
            <pc:docMk/>
            <pc:sldMk cId="2721742508" sldId="256"/>
            <ac:spMk id="68" creationId="{6D7922A0-BA97-DFD5-8992-C9ED2C8F6EFD}"/>
          </ac:spMkLst>
        </pc:spChg>
        <pc:spChg chg="mod">
          <ac:chgData name="Christensen, Kristin (CDC/NCEZID/DVBD/OD)" userId="bd115838-c901-4348-8487-6e940e41cc83" providerId="ADAL" clId="{EA8CC9A2-854E-4A15-94BA-0BEAFFD8EF8F}" dt="2025-06-19T17:21:00.961" v="23" actId="962"/>
          <ac:spMkLst>
            <pc:docMk/>
            <pc:sldMk cId="2721742508" sldId="256"/>
            <ac:spMk id="69" creationId="{6F718638-8728-78AA-5568-85207387E65A}"/>
          </ac:spMkLst>
        </pc:spChg>
        <pc:spChg chg="mod">
          <ac:chgData name="Christensen, Kristin (CDC/NCEZID/DVBD/OD)" userId="bd115838-c901-4348-8487-6e940e41cc83" providerId="ADAL" clId="{EA8CC9A2-854E-4A15-94BA-0BEAFFD8EF8F}" dt="2025-06-19T17:21:03.240" v="24" actId="962"/>
          <ac:spMkLst>
            <pc:docMk/>
            <pc:sldMk cId="2721742508" sldId="256"/>
            <ac:spMk id="71" creationId="{12662476-186E-8B2D-6AD2-7B2512427098}"/>
          </ac:spMkLst>
        </pc:spChg>
        <pc:spChg chg="mod">
          <ac:chgData name="Christensen, Kristin (CDC/NCEZID/DVBD/OD)" userId="bd115838-c901-4348-8487-6e940e41cc83" providerId="ADAL" clId="{EA8CC9A2-854E-4A15-94BA-0BEAFFD8EF8F}" dt="2025-06-19T17:21:05.108" v="25" actId="962"/>
          <ac:spMkLst>
            <pc:docMk/>
            <pc:sldMk cId="2721742508" sldId="256"/>
            <ac:spMk id="72" creationId="{EAC2CC4F-81CB-011D-405A-C397AEE0C347}"/>
          </ac:spMkLst>
        </pc:spChg>
        <pc:spChg chg="mod">
          <ac:chgData name="Christensen, Kristin (CDC/NCEZID/DVBD/OD)" userId="bd115838-c901-4348-8487-6e940e41cc83" providerId="ADAL" clId="{EA8CC9A2-854E-4A15-94BA-0BEAFFD8EF8F}" dt="2025-06-19T17:21:06.963" v="26" actId="962"/>
          <ac:spMkLst>
            <pc:docMk/>
            <pc:sldMk cId="2721742508" sldId="256"/>
            <ac:spMk id="73" creationId="{D501D443-47FC-ADE4-8575-FA236E4F8081}"/>
          </ac:spMkLst>
        </pc:spChg>
        <pc:spChg chg="ord">
          <ac:chgData name="Christensen, Kristin (CDC/NCEZID/DVBD/OD)" userId="bd115838-c901-4348-8487-6e940e41cc83" providerId="ADAL" clId="{EA8CC9A2-854E-4A15-94BA-0BEAFFD8EF8F}" dt="2025-06-19T17:22:29.091" v="189" actId="13244"/>
          <ac:spMkLst>
            <pc:docMk/>
            <pc:sldMk cId="2721742508" sldId="256"/>
            <ac:spMk id="76" creationId="{553CD694-4EBA-3EBF-1794-90BBD8BF1897}"/>
          </ac:spMkLst>
        </pc:spChg>
        <pc:spChg chg="mod ord">
          <ac:chgData name="Christensen, Kristin (CDC/NCEZID/DVBD/OD)" userId="bd115838-c901-4348-8487-6e940e41cc83" providerId="ADAL" clId="{EA8CC9A2-854E-4A15-94BA-0BEAFFD8EF8F}" dt="2025-06-19T17:22:19.605" v="186" actId="13244"/>
          <ac:spMkLst>
            <pc:docMk/>
            <pc:sldMk cId="2721742508" sldId="256"/>
            <ac:spMk id="78" creationId="{CEE08DAA-E551-302F-CD0A-6676AC90E384}"/>
          </ac:spMkLst>
        </pc:spChg>
        <pc:grpChg chg="del">
          <ac:chgData name="Christensen, Kristin (CDC/NCEZID/DVBD/OD)" userId="bd115838-c901-4348-8487-6e940e41cc83" providerId="ADAL" clId="{EA8CC9A2-854E-4A15-94BA-0BEAFFD8EF8F}" dt="2025-06-19T17:15:52.212" v="22" actId="478"/>
          <ac:grpSpMkLst>
            <pc:docMk/>
            <pc:sldMk cId="2721742508" sldId="256"/>
            <ac:grpSpMk id="7" creationId="{6BE8300A-4CF0-335D-4E82-4E0E07F15F3A}"/>
          </ac:grpSpMkLst>
        </pc:grpChg>
        <pc:grpChg chg="del">
          <ac:chgData name="Christensen, Kristin (CDC/NCEZID/DVBD/OD)" userId="bd115838-c901-4348-8487-6e940e41cc83" providerId="ADAL" clId="{EA8CC9A2-854E-4A15-94BA-0BEAFFD8EF8F}" dt="2025-06-19T17:15:52.212" v="22" actId="478"/>
          <ac:grpSpMkLst>
            <pc:docMk/>
            <pc:sldMk cId="2721742508" sldId="256"/>
            <ac:grpSpMk id="16" creationId="{24AC99D1-888B-B4CB-5074-15CCFFFB675D}"/>
          </ac:grpSpMkLst>
        </pc:grpChg>
        <pc:grpChg chg="del">
          <ac:chgData name="Christensen, Kristin (CDC/NCEZID/DVBD/OD)" userId="bd115838-c901-4348-8487-6e940e41cc83" providerId="ADAL" clId="{EA8CC9A2-854E-4A15-94BA-0BEAFFD8EF8F}" dt="2025-06-19T17:15:52.212" v="22" actId="478"/>
          <ac:grpSpMkLst>
            <pc:docMk/>
            <pc:sldMk cId="2721742508" sldId="256"/>
            <ac:grpSpMk id="25" creationId="{D5A6A678-5D8E-2754-E79E-95026F04BA43}"/>
          </ac:grpSpMkLst>
        </pc:grpChg>
        <pc:grpChg chg="del">
          <ac:chgData name="Christensen, Kristin (CDC/NCEZID/DVBD/OD)" userId="bd115838-c901-4348-8487-6e940e41cc83" providerId="ADAL" clId="{EA8CC9A2-854E-4A15-94BA-0BEAFFD8EF8F}" dt="2025-06-19T17:15:52.212" v="22" actId="478"/>
          <ac:grpSpMkLst>
            <pc:docMk/>
            <pc:sldMk cId="2721742508" sldId="256"/>
            <ac:grpSpMk id="34" creationId="{1AF826CD-D39F-1E7C-1429-F8EF35F604F4}"/>
          </ac:grpSpMkLst>
        </pc:grpChg>
        <pc:grpChg chg="del">
          <ac:chgData name="Christensen, Kristin (CDC/NCEZID/DVBD/OD)" userId="bd115838-c901-4348-8487-6e940e41cc83" providerId="ADAL" clId="{EA8CC9A2-854E-4A15-94BA-0BEAFFD8EF8F}" dt="2025-06-19T17:15:52.212" v="22" actId="478"/>
          <ac:grpSpMkLst>
            <pc:docMk/>
            <pc:sldMk cId="2721742508" sldId="256"/>
            <ac:grpSpMk id="43" creationId="{EBE1E696-A312-0AF2-9C85-EFD8A53A7C58}"/>
          </ac:grpSpMkLst>
        </pc:grpChg>
        <pc:grpChg chg="del">
          <ac:chgData name="Christensen, Kristin (CDC/NCEZID/DVBD/OD)" userId="bd115838-c901-4348-8487-6e940e41cc83" providerId="ADAL" clId="{EA8CC9A2-854E-4A15-94BA-0BEAFFD8EF8F}" dt="2025-06-19T17:15:52.212" v="22" actId="478"/>
          <ac:grpSpMkLst>
            <pc:docMk/>
            <pc:sldMk cId="2721742508" sldId="256"/>
            <ac:grpSpMk id="52" creationId="{2914C406-4503-DC02-0863-B137042875CA}"/>
          </ac:grpSpMkLst>
        </pc:grpChg>
        <pc:grpChg chg="mod ord">
          <ac:chgData name="Christensen, Kristin (CDC/NCEZID/DVBD/OD)" userId="bd115838-c901-4348-8487-6e940e41cc83" providerId="ADAL" clId="{EA8CC9A2-854E-4A15-94BA-0BEAFFD8EF8F}" dt="2025-06-19T17:22:05.140" v="183" actId="13244"/>
          <ac:grpSpMkLst>
            <pc:docMk/>
            <pc:sldMk cId="2721742508" sldId="256"/>
            <ac:grpSpMk id="79" creationId="{630E7692-782B-A569-F347-DD513A4750E4}"/>
          </ac:grpSpMkLst>
        </pc:grpChg>
        <pc:grpChg chg="mod ord">
          <ac:chgData name="Christensen, Kristin (CDC/NCEZID/DVBD/OD)" userId="bd115838-c901-4348-8487-6e940e41cc83" providerId="ADAL" clId="{EA8CC9A2-854E-4A15-94BA-0BEAFFD8EF8F}" dt="2025-06-19T17:22:21.228" v="187" actId="13244"/>
          <ac:grpSpMkLst>
            <pc:docMk/>
            <pc:sldMk cId="2721742508" sldId="256"/>
            <ac:grpSpMk id="82" creationId="{34C9527B-195A-C11F-EB0E-8D9289C5CC6A}"/>
          </ac:grpSpMkLst>
        </pc:grpChg>
        <pc:grpChg chg="mod ord">
          <ac:chgData name="Christensen, Kristin (CDC/NCEZID/DVBD/OD)" userId="bd115838-c901-4348-8487-6e940e41cc83" providerId="ADAL" clId="{EA8CC9A2-854E-4A15-94BA-0BEAFFD8EF8F}" dt="2025-06-19T17:22:26.518" v="188" actId="13244"/>
          <ac:grpSpMkLst>
            <pc:docMk/>
            <pc:sldMk cId="2721742508" sldId="256"/>
            <ac:grpSpMk id="85" creationId="{9240CE45-04D7-68F1-A35A-EE14F0BE5ADD}"/>
          </ac:grpSpMkLst>
        </pc:grpChg>
        <pc:grpChg chg="mod ord">
          <ac:chgData name="Christensen, Kristin (CDC/NCEZID/DVBD/OD)" userId="bd115838-c901-4348-8487-6e940e41cc83" providerId="ADAL" clId="{EA8CC9A2-854E-4A15-94BA-0BEAFFD8EF8F}" dt="2025-06-19T17:22:12.410" v="185" actId="13244"/>
          <ac:grpSpMkLst>
            <pc:docMk/>
            <pc:sldMk cId="2721742508" sldId="256"/>
            <ac:grpSpMk id="88" creationId="{76618774-4EF2-BD5C-CD84-067ED734595D}"/>
          </ac:grpSpMkLst>
        </pc:grpChg>
      </pc:sldChg>
    </pc:docChg>
  </pc:docChgLst>
  <pc:docChgLst>
    <pc:chgData name="Christensen, Kristin (CDC/NCEZID/DVBD/OD)" userId="bd115838-c901-4348-8487-6e940e41cc83" providerId="ADAL" clId="{0114AA55-AA78-4A13-A38A-492E14DC3A31}"/>
    <pc:docChg chg="undo custSel modSld">
      <pc:chgData name="Christensen, Kristin (CDC/NCEZID/DVBD/OD)" userId="bd115838-c901-4348-8487-6e940e41cc83" providerId="ADAL" clId="{0114AA55-AA78-4A13-A38A-492E14DC3A31}" dt="2025-04-29T00:54:35.546" v="145" actId="1076"/>
      <pc:docMkLst>
        <pc:docMk/>
      </pc:docMkLst>
      <pc:sldChg chg="modSp mod">
        <pc:chgData name="Christensen, Kristin (CDC/NCEZID/DVBD/OD)" userId="bd115838-c901-4348-8487-6e940e41cc83" providerId="ADAL" clId="{0114AA55-AA78-4A13-A38A-492E14DC3A31}" dt="2025-04-29T00:54:35.546" v="145" actId="1076"/>
        <pc:sldMkLst>
          <pc:docMk/>
          <pc:sldMk cId="2721742508" sldId="256"/>
        </pc:sldMkLst>
        <pc:spChg chg="mod">
          <ac:chgData name="Christensen, Kristin (CDC/NCEZID/DVBD/OD)" userId="bd115838-c901-4348-8487-6e940e41cc83" providerId="ADAL" clId="{0114AA55-AA78-4A13-A38A-492E14DC3A31}" dt="2025-04-29T00:52:45.392" v="128" actId="14100"/>
          <ac:spMkLst>
            <pc:docMk/>
            <pc:sldMk cId="2721742508" sldId="256"/>
            <ac:spMk id="69" creationId="{6F718638-8728-78AA-5568-85207387E65A}"/>
          </ac:spMkLst>
        </pc:spChg>
        <pc:spChg chg="mod">
          <ac:chgData name="Christensen, Kristin (CDC/NCEZID/DVBD/OD)" userId="bd115838-c901-4348-8487-6e940e41cc83" providerId="ADAL" clId="{0114AA55-AA78-4A13-A38A-492E14DC3A31}" dt="2025-04-29T00:52:54.444" v="131" actId="1076"/>
          <ac:spMkLst>
            <pc:docMk/>
            <pc:sldMk cId="2721742508" sldId="256"/>
            <ac:spMk id="70" creationId="{4A9B073A-99BF-43AF-0668-429C400C0B1E}"/>
          </ac:spMkLst>
        </pc:spChg>
        <pc:spChg chg="mod">
          <ac:chgData name="Christensen, Kristin (CDC/NCEZID/DVBD/OD)" userId="bd115838-c901-4348-8487-6e940e41cc83" providerId="ADAL" clId="{0114AA55-AA78-4A13-A38A-492E14DC3A31}" dt="2025-04-29T00:50:04.025" v="57" actId="1076"/>
          <ac:spMkLst>
            <pc:docMk/>
            <pc:sldMk cId="2721742508" sldId="256"/>
            <ac:spMk id="71" creationId="{12662476-186E-8B2D-6AD2-7B2512427098}"/>
          </ac:spMkLst>
        </pc:spChg>
        <pc:spChg chg="mod">
          <ac:chgData name="Christensen, Kristin (CDC/NCEZID/DVBD/OD)" userId="bd115838-c901-4348-8487-6e940e41cc83" providerId="ADAL" clId="{0114AA55-AA78-4A13-A38A-492E14DC3A31}" dt="2025-04-29T00:53:13.312" v="132" actId="1076"/>
          <ac:spMkLst>
            <pc:docMk/>
            <pc:sldMk cId="2721742508" sldId="256"/>
            <ac:spMk id="72" creationId="{EAC2CC4F-81CB-011D-405A-C397AEE0C347}"/>
          </ac:spMkLst>
        </pc:spChg>
        <pc:spChg chg="mod">
          <ac:chgData name="Christensen, Kristin (CDC/NCEZID/DVBD/OD)" userId="bd115838-c901-4348-8487-6e940e41cc83" providerId="ADAL" clId="{0114AA55-AA78-4A13-A38A-492E14DC3A31}" dt="2025-04-29T00:53:13.312" v="132" actId="1076"/>
          <ac:spMkLst>
            <pc:docMk/>
            <pc:sldMk cId="2721742508" sldId="256"/>
            <ac:spMk id="73" creationId="{D501D443-47FC-ADE4-8575-FA236E4F8081}"/>
          </ac:spMkLst>
        </pc:spChg>
        <pc:spChg chg="mod">
          <ac:chgData name="Christensen, Kristin (CDC/NCEZID/DVBD/OD)" userId="bd115838-c901-4348-8487-6e940e41cc83" providerId="ADAL" clId="{0114AA55-AA78-4A13-A38A-492E14DC3A31}" dt="2025-04-29T00:53:13.312" v="132" actId="1076"/>
          <ac:spMkLst>
            <pc:docMk/>
            <pc:sldMk cId="2721742508" sldId="256"/>
            <ac:spMk id="74" creationId="{1A587CFF-6024-2EE1-3AAA-33E4ED8AAFEE}"/>
          </ac:spMkLst>
        </pc:spChg>
        <pc:spChg chg="mod">
          <ac:chgData name="Christensen, Kristin (CDC/NCEZID/DVBD/OD)" userId="bd115838-c901-4348-8487-6e940e41cc83" providerId="ADAL" clId="{0114AA55-AA78-4A13-A38A-492E14DC3A31}" dt="2025-04-29T00:54:28.999" v="144" actId="1038"/>
          <ac:spMkLst>
            <pc:docMk/>
            <pc:sldMk cId="2721742508" sldId="256"/>
            <ac:spMk id="75" creationId="{F461A164-763E-D707-7982-2228C3C0C0DE}"/>
          </ac:spMkLst>
        </pc:spChg>
        <pc:spChg chg="mod">
          <ac:chgData name="Christensen, Kristin (CDC/NCEZID/DVBD/OD)" userId="bd115838-c901-4348-8487-6e940e41cc83" providerId="ADAL" clId="{0114AA55-AA78-4A13-A38A-492E14DC3A31}" dt="2025-04-29T00:54:28.999" v="144" actId="1038"/>
          <ac:spMkLst>
            <pc:docMk/>
            <pc:sldMk cId="2721742508" sldId="256"/>
            <ac:spMk id="76" creationId="{553CD694-4EBA-3EBF-1794-90BBD8BF1897}"/>
          </ac:spMkLst>
        </pc:spChg>
        <pc:spChg chg="mod">
          <ac:chgData name="Christensen, Kristin (CDC/NCEZID/DVBD/OD)" userId="bd115838-c901-4348-8487-6e940e41cc83" providerId="ADAL" clId="{0114AA55-AA78-4A13-A38A-492E14DC3A31}" dt="2025-04-29T00:54:28.999" v="144" actId="1038"/>
          <ac:spMkLst>
            <pc:docMk/>
            <pc:sldMk cId="2721742508" sldId="256"/>
            <ac:spMk id="77" creationId="{F3D6DEC4-B000-A2E0-C356-3060E1C248A8}"/>
          </ac:spMkLst>
        </pc:spChg>
        <pc:spChg chg="mod">
          <ac:chgData name="Christensen, Kristin (CDC/NCEZID/DVBD/OD)" userId="bd115838-c901-4348-8487-6e940e41cc83" providerId="ADAL" clId="{0114AA55-AA78-4A13-A38A-492E14DC3A31}" dt="2025-04-29T00:54:35.546" v="145" actId="1076"/>
          <ac:spMkLst>
            <pc:docMk/>
            <pc:sldMk cId="2721742508" sldId="256"/>
            <ac:spMk id="78" creationId="{CEE08DAA-E551-302F-CD0A-6676AC90E384}"/>
          </ac:spMkLst>
        </pc:spChg>
        <pc:grpChg chg="mod">
          <ac:chgData name="Christensen, Kristin (CDC/NCEZID/DVBD/OD)" userId="bd115838-c901-4348-8487-6e940e41cc83" providerId="ADAL" clId="{0114AA55-AA78-4A13-A38A-492E14DC3A31}" dt="2025-04-29T00:54:28.999" v="144" actId="1038"/>
          <ac:grpSpMkLst>
            <pc:docMk/>
            <pc:sldMk cId="2721742508" sldId="256"/>
            <ac:grpSpMk id="79" creationId="{630E7692-782B-A569-F347-DD513A4750E4}"/>
          </ac:grpSpMkLst>
        </pc:grpChg>
        <pc:grpChg chg="mod">
          <ac:chgData name="Christensen, Kristin (CDC/NCEZID/DVBD/OD)" userId="bd115838-c901-4348-8487-6e940e41cc83" providerId="ADAL" clId="{0114AA55-AA78-4A13-A38A-492E14DC3A31}" dt="2025-04-29T00:54:28.999" v="144" actId="1038"/>
          <ac:grpSpMkLst>
            <pc:docMk/>
            <pc:sldMk cId="2721742508" sldId="256"/>
            <ac:grpSpMk id="82" creationId="{34C9527B-195A-C11F-EB0E-8D9289C5CC6A}"/>
          </ac:grpSpMkLst>
        </pc:grpChg>
        <pc:grpChg chg="mod">
          <ac:chgData name="Christensen, Kristin (CDC/NCEZID/DVBD/OD)" userId="bd115838-c901-4348-8487-6e940e41cc83" providerId="ADAL" clId="{0114AA55-AA78-4A13-A38A-492E14DC3A31}" dt="2025-04-29T00:54:28.999" v="144" actId="1038"/>
          <ac:grpSpMkLst>
            <pc:docMk/>
            <pc:sldMk cId="2721742508" sldId="256"/>
            <ac:grpSpMk id="85" creationId="{9240CE45-04D7-68F1-A35A-EE14F0BE5ADD}"/>
          </ac:grpSpMkLst>
        </pc:grpChg>
        <pc:grpChg chg="mod">
          <ac:chgData name="Christensen, Kristin (CDC/NCEZID/DVBD/OD)" userId="bd115838-c901-4348-8487-6e940e41cc83" providerId="ADAL" clId="{0114AA55-AA78-4A13-A38A-492E14DC3A31}" dt="2025-04-29T00:54:28.999" v="144" actId="1038"/>
          <ac:grpSpMkLst>
            <pc:docMk/>
            <pc:sldMk cId="2721742508" sldId="256"/>
            <ac:grpSpMk id="88" creationId="{76618774-4EF2-BD5C-CD84-067ED734595D}"/>
          </ac:grpSpMkLst>
        </pc:grpChg>
      </pc:sldChg>
    </pc:docChg>
  </pc:docChgLst>
  <pc:docChgLst>
    <pc:chgData name="Christensen, Kristin (CDC/NCEZID/DVBD/OD)" userId="bd115838-c901-4348-8487-6e940e41cc83" providerId="ADAL" clId="{F0541E94-2E26-46A0-BB44-2374E7461D88}"/>
    <pc:docChg chg="custSel addSld modSld">
      <pc:chgData name="Christensen, Kristin (CDC/NCEZID/DVBD/OD)" userId="bd115838-c901-4348-8487-6e940e41cc83" providerId="ADAL" clId="{F0541E94-2E26-46A0-BB44-2374E7461D88}" dt="2025-07-11T21:31:01.054" v="17" actId="33553"/>
      <pc:docMkLst>
        <pc:docMk/>
      </pc:docMkLst>
      <pc:sldChg chg="modSp mod">
        <pc:chgData name="Christensen, Kristin (CDC/NCEZID/DVBD/OD)" userId="bd115838-c901-4348-8487-6e940e41cc83" providerId="ADAL" clId="{F0541E94-2E26-46A0-BB44-2374E7461D88}" dt="2025-07-11T21:31:01.054" v="17" actId="33553"/>
        <pc:sldMkLst>
          <pc:docMk/>
          <pc:sldMk cId="2721742508" sldId="256"/>
        </pc:sldMkLst>
        <pc:spChg chg="mod">
          <ac:chgData name="Christensen, Kristin (CDC/NCEZID/DVBD/OD)" userId="bd115838-c901-4348-8487-6e940e41cc83" providerId="ADAL" clId="{F0541E94-2E26-46A0-BB44-2374E7461D88}" dt="2025-07-11T21:31:01.054" v="17" actId="33553"/>
          <ac:spMkLst>
            <pc:docMk/>
            <pc:sldMk cId="2721742508" sldId="256"/>
            <ac:spMk id="70" creationId="{4A9B073A-99BF-43AF-0668-429C400C0B1E}"/>
          </ac:spMkLst>
        </pc:spChg>
      </pc:sldChg>
      <pc:sldChg chg="addSp delSp modSp new mod setBg">
        <pc:chgData name="Christensen, Kristin (CDC/NCEZID/DVBD/OD)" userId="bd115838-c901-4348-8487-6e940e41cc83" providerId="ADAL" clId="{F0541E94-2E26-46A0-BB44-2374E7461D88}" dt="2025-07-11T21:30:59.272" v="16" actId="33553"/>
        <pc:sldMkLst>
          <pc:docMk/>
          <pc:sldMk cId="3079314343" sldId="257"/>
        </pc:sldMkLst>
        <pc:spChg chg="del">
          <ac:chgData name="Christensen, Kristin (CDC/NCEZID/DVBD/OD)" userId="bd115838-c901-4348-8487-6e940e41cc83" providerId="ADAL" clId="{F0541E94-2E26-46A0-BB44-2374E7461D88}" dt="2025-07-11T21:29:00.697" v="1" actId="478"/>
          <ac:spMkLst>
            <pc:docMk/>
            <pc:sldMk cId="3079314343" sldId="257"/>
            <ac:spMk id="2" creationId="{9BFBB7EC-E4AE-501A-3A0A-FA1BBFBABE93}"/>
          </ac:spMkLst>
        </pc:spChg>
        <pc:spChg chg="del">
          <ac:chgData name="Christensen, Kristin (CDC/NCEZID/DVBD/OD)" userId="bd115838-c901-4348-8487-6e940e41cc83" providerId="ADAL" clId="{F0541E94-2E26-46A0-BB44-2374E7461D88}" dt="2025-07-11T21:29:02.994" v="2" actId="478"/>
          <ac:spMkLst>
            <pc:docMk/>
            <pc:sldMk cId="3079314343" sldId="257"/>
            <ac:spMk id="3" creationId="{C2E428E4-3A1F-5886-1133-29F43D4F2890}"/>
          </ac:spMkLst>
        </pc:spChg>
        <pc:spChg chg="mod">
          <ac:chgData name="Christensen, Kristin (CDC/NCEZID/DVBD/OD)" userId="bd115838-c901-4348-8487-6e940e41cc83" providerId="ADAL" clId="{F0541E94-2E26-46A0-BB44-2374E7461D88}" dt="2025-07-11T21:29:23.659" v="3"/>
          <ac:spMkLst>
            <pc:docMk/>
            <pc:sldMk cId="3079314343" sldId="257"/>
            <ac:spMk id="5" creationId="{085D72A3-BBFF-C5ED-B8C6-181690D0D30D}"/>
          </ac:spMkLst>
        </pc:spChg>
        <pc:spChg chg="mod">
          <ac:chgData name="Christensen, Kristin (CDC/NCEZID/DVBD/OD)" userId="bd115838-c901-4348-8487-6e940e41cc83" providerId="ADAL" clId="{F0541E94-2E26-46A0-BB44-2374E7461D88}" dt="2025-07-11T21:29:23.659" v="3"/>
          <ac:spMkLst>
            <pc:docMk/>
            <pc:sldMk cId="3079314343" sldId="257"/>
            <ac:spMk id="6" creationId="{C8E349B7-5CF6-6573-FA8D-20422AFCD150}"/>
          </ac:spMkLst>
        </pc:spChg>
        <pc:spChg chg="mod">
          <ac:chgData name="Christensen, Kristin (CDC/NCEZID/DVBD/OD)" userId="bd115838-c901-4348-8487-6e940e41cc83" providerId="ADAL" clId="{F0541E94-2E26-46A0-BB44-2374E7461D88}" dt="2025-07-11T21:29:23.659" v="3"/>
          <ac:spMkLst>
            <pc:docMk/>
            <pc:sldMk cId="3079314343" sldId="257"/>
            <ac:spMk id="7" creationId="{875C16B0-A5AF-864B-83D7-9482AA329698}"/>
          </ac:spMkLst>
        </pc:spChg>
        <pc:spChg chg="mod">
          <ac:chgData name="Christensen, Kristin (CDC/NCEZID/DVBD/OD)" userId="bd115838-c901-4348-8487-6e940e41cc83" providerId="ADAL" clId="{F0541E94-2E26-46A0-BB44-2374E7461D88}" dt="2025-07-11T21:29:23.659" v="3"/>
          <ac:spMkLst>
            <pc:docMk/>
            <pc:sldMk cId="3079314343" sldId="257"/>
            <ac:spMk id="8" creationId="{FBA8FB4C-F951-DB4D-E8D1-5CAC55C681A7}"/>
          </ac:spMkLst>
        </pc:spChg>
        <pc:spChg chg="mod">
          <ac:chgData name="Christensen, Kristin (CDC/NCEZID/DVBD/OD)" userId="bd115838-c901-4348-8487-6e940e41cc83" providerId="ADAL" clId="{F0541E94-2E26-46A0-BB44-2374E7461D88}" dt="2025-07-11T21:29:23.659" v="3"/>
          <ac:spMkLst>
            <pc:docMk/>
            <pc:sldMk cId="3079314343" sldId="257"/>
            <ac:spMk id="9" creationId="{557D6BC9-95C1-8D80-20B8-24F323346BF2}"/>
          </ac:spMkLst>
        </pc:spChg>
        <pc:spChg chg="mod">
          <ac:chgData name="Christensen, Kristin (CDC/NCEZID/DVBD/OD)" userId="bd115838-c901-4348-8487-6e940e41cc83" providerId="ADAL" clId="{F0541E94-2E26-46A0-BB44-2374E7461D88}" dt="2025-07-11T21:29:23.659" v="3"/>
          <ac:spMkLst>
            <pc:docMk/>
            <pc:sldMk cId="3079314343" sldId="257"/>
            <ac:spMk id="10" creationId="{E4655E64-F6D4-5418-65FA-B1D112F740EC}"/>
          </ac:spMkLst>
        </pc:spChg>
        <pc:spChg chg="add mod">
          <ac:chgData name="Christensen, Kristin (CDC/NCEZID/DVBD/OD)" userId="bd115838-c901-4348-8487-6e940e41cc83" providerId="ADAL" clId="{F0541E94-2E26-46A0-BB44-2374E7461D88}" dt="2025-07-11T21:30:59.272" v="16" actId="33553"/>
          <ac:spMkLst>
            <pc:docMk/>
            <pc:sldMk cId="3079314343" sldId="257"/>
            <ac:spMk id="11" creationId="{5FA222AF-E4FF-EE01-D38A-714D6EEF6945}"/>
          </ac:spMkLst>
        </pc:spChg>
        <pc:spChg chg="add mod">
          <ac:chgData name="Christensen, Kristin (CDC/NCEZID/DVBD/OD)" userId="bd115838-c901-4348-8487-6e940e41cc83" providerId="ADAL" clId="{F0541E94-2E26-46A0-BB44-2374E7461D88}" dt="2025-07-11T21:30:46.590" v="15"/>
          <ac:spMkLst>
            <pc:docMk/>
            <pc:sldMk cId="3079314343" sldId="257"/>
            <ac:spMk id="12" creationId="{1342FA27-6EF0-00E5-C848-844E10E92FFC}"/>
          </ac:spMkLst>
        </pc:spChg>
        <pc:grpChg chg="add del mod">
          <ac:chgData name="Christensen, Kristin (CDC/NCEZID/DVBD/OD)" userId="bd115838-c901-4348-8487-6e940e41cc83" providerId="ADAL" clId="{F0541E94-2E26-46A0-BB44-2374E7461D88}" dt="2025-07-11T21:29:45.237" v="7" actId="478"/>
          <ac:grpSpMkLst>
            <pc:docMk/>
            <pc:sldMk cId="3079314343" sldId="257"/>
            <ac:grpSpMk id="4" creationId="{E0036704-5C1E-D885-55E9-6953481B8189}"/>
          </ac:grpSpMkLst>
        </pc:gr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5920" y="2693671"/>
            <a:ext cx="18653760" cy="5730240"/>
          </a:xfrm>
        </p:spPr>
        <p:txBody>
          <a:bodyPr anchor="b"/>
          <a:lstStyle>
            <a:lvl1pPr algn="ctr">
              <a:defRPr sz="1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0" y="8644891"/>
            <a:ext cx="16459200" cy="3973829"/>
          </a:xfrm>
        </p:spPr>
        <p:txBody>
          <a:bodyPr/>
          <a:lstStyle>
            <a:lvl1pPr marL="0" indent="0" algn="ctr">
              <a:buNone/>
              <a:defRPr sz="5760"/>
            </a:lvl1pPr>
            <a:lvl2pPr marL="1097280" indent="0" algn="ctr">
              <a:buNone/>
              <a:defRPr sz="4800"/>
            </a:lvl2pPr>
            <a:lvl3pPr marL="2194560" indent="0" algn="ctr">
              <a:buNone/>
              <a:defRPr sz="4320"/>
            </a:lvl3pPr>
            <a:lvl4pPr marL="3291840" indent="0" algn="ctr">
              <a:buNone/>
              <a:defRPr sz="3840"/>
            </a:lvl4pPr>
            <a:lvl5pPr marL="4389120" indent="0" algn="ctr">
              <a:buNone/>
              <a:defRPr sz="3840"/>
            </a:lvl5pPr>
            <a:lvl6pPr marL="5486400" indent="0" algn="ctr">
              <a:buNone/>
              <a:defRPr sz="3840"/>
            </a:lvl6pPr>
            <a:lvl7pPr marL="6583680" indent="0" algn="ctr">
              <a:buNone/>
              <a:defRPr sz="3840"/>
            </a:lvl7pPr>
            <a:lvl8pPr marL="7680960" indent="0" algn="ctr">
              <a:buNone/>
              <a:defRPr sz="3840"/>
            </a:lvl8pPr>
            <a:lvl9pPr marL="8778240" indent="0" algn="ctr">
              <a:buNone/>
              <a:defRPr sz="38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FD930-81C7-48EE-81AC-3CE8DCDDFE16}" type="datetimeFigureOut">
              <a:rPr lang="en-US" smtClean="0"/>
              <a:t>7/11/2025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1171E-E5B6-43F4-B739-6560FF3C0C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961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FD930-81C7-48EE-81AC-3CE8DCDDFE16}" type="datetimeFigureOut">
              <a:rPr lang="en-US" smtClean="0"/>
              <a:t>7/11/2025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1171E-E5B6-43F4-B739-6560FF3C0C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925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7331" y="4103375"/>
            <a:ext cx="18928080" cy="6846569"/>
          </a:xfrm>
        </p:spPr>
        <p:txBody>
          <a:bodyPr anchor="b"/>
          <a:lstStyle>
            <a:lvl1pPr>
              <a:defRPr sz="1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97331" y="11014715"/>
            <a:ext cx="18928080" cy="3600449"/>
          </a:xfrm>
        </p:spPr>
        <p:txBody>
          <a:bodyPr/>
          <a:lstStyle>
            <a:lvl1pPr marL="0" indent="0">
              <a:buNone/>
              <a:defRPr sz="5760">
                <a:solidFill>
                  <a:schemeClr val="tx1">
                    <a:tint val="82000"/>
                  </a:schemeClr>
                </a:solidFill>
              </a:defRPr>
            </a:lvl1pPr>
            <a:lvl2pPr marL="1097280" indent="0">
              <a:buNone/>
              <a:defRPr sz="4800">
                <a:solidFill>
                  <a:schemeClr val="tx1">
                    <a:tint val="82000"/>
                  </a:schemeClr>
                </a:solidFill>
              </a:defRPr>
            </a:lvl2pPr>
            <a:lvl3pPr marL="2194560" indent="0">
              <a:buNone/>
              <a:defRPr sz="4320">
                <a:solidFill>
                  <a:schemeClr val="tx1">
                    <a:tint val="82000"/>
                  </a:schemeClr>
                </a:solidFill>
              </a:defRPr>
            </a:lvl3pPr>
            <a:lvl4pPr marL="3291840" indent="0">
              <a:buNone/>
              <a:defRPr sz="3840">
                <a:solidFill>
                  <a:schemeClr val="tx1">
                    <a:tint val="82000"/>
                  </a:schemeClr>
                </a:solidFill>
              </a:defRPr>
            </a:lvl4pPr>
            <a:lvl5pPr marL="4389120" indent="0">
              <a:buNone/>
              <a:defRPr sz="3840">
                <a:solidFill>
                  <a:schemeClr val="tx1">
                    <a:tint val="82000"/>
                  </a:schemeClr>
                </a:solidFill>
              </a:defRPr>
            </a:lvl5pPr>
            <a:lvl6pPr marL="5486400" indent="0">
              <a:buNone/>
              <a:defRPr sz="3840">
                <a:solidFill>
                  <a:schemeClr val="tx1">
                    <a:tint val="82000"/>
                  </a:schemeClr>
                </a:solidFill>
              </a:defRPr>
            </a:lvl6pPr>
            <a:lvl7pPr marL="6583680" indent="0">
              <a:buNone/>
              <a:defRPr sz="3840">
                <a:solidFill>
                  <a:schemeClr val="tx1">
                    <a:tint val="82000"/>
                  </a:schemeClr>
                </a:solidFill>
              </a:defRPr>
            </a:lvl7pPr>
            <a:lvl8pPr marL="7680960" indent="0">
              <a:buNone/>
              <a:defRPr sz="3840">
                <a:solidFill>
                  <a:schemeClr val="tx1">
                    <a:tint val="82000"/>
                  </a:schemeClr>
                </a:solidFill>
              </a:defRPr>
            </a:lvl8pPr>
            <a:lvl9pPr marL="8778240" indent="0">
              <a:buNone/>
              <a:defRPr sz="384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FD930-81C7-48EE-81AC-3CE8DCDDFE16}" type="datetimeFigureOut">
              <a:rPr lang="en-US" smtClean="0"/>
              <a:t>7/11/2025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1171E-E5B6-43F4-B739-6560FF3C0C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267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8760" y="4381500"/>
            <a:ext cx="9326880" cy="104432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09960" y="4381500"/>
            <a:ext cx="9326880" cy="104432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FD930-81C7-48EE-81AC-3CE8DCDDFE16}" type="datetimeFigureOut">
              <a:rPr lang="en-US" smtClean="0"/>
              <a:t>7/11/2025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1171E-E5B6-43F4-B739-6560FF3C0C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105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8" y="876304"/>
            <a:ext cx="18928080" cy="31813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1621" y="4034791"/>
            <a:ext cx="9284016" cy="1977389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11621" y="6012180"/>
            <a:ext cx="9284016" cy="88430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109961" y="4034791"/>
            <a:ext cx="9329738" cy="1977389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109961" y="6012180"/>
            <a:ext cx="9329738" cy="88430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FD930-81C7-48EE-81AC-3CE8DCDDFE16}" type="datetimeFigureOut">
              <a:rPr lang="en-US" smtClean="0"/>
              <a:t>7/11/2025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1171E-E5B6-43F4-B739-6560FF3C0C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652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FD930-81C7-48EE-81AC-3CE8DCDDFE16}" type="datetimeFigureOut">
              <a:rPr lang="en-US" smtClean="0"/>
              <a:t>7/11/2025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1171E-E5B6-43F4-B739-6560FF3C0C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225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FD930-81C7-48EE-81AC-3CE8DCDDFE16}" type="datetimeFigureOut">
              <a:rPr lang="en-US" smtClean="0"/>
              <a:t>7/11/2025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1171E-E5B6-43F4-B739-6560FF3C0C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8268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9" y="1097280"/>
            <a:ext cx="7078027" cy="3840480"/>
          </a:xfrm>
        </p:spPr>
        <p:txBody>
          <a:bodyPr anchor="b"/>
          <a:lstStyle>
            <a:lvl1pPr>
              <a:defRPr sz="76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29738" y="2369824"/>
            <a:ext cx="11109960" cy="11696700"/>
          </a:xfrm>
        </p:spPr>
        <p:txBody>
          <a:bodyPr/>
          <a:lstStyle>
            <a:lvl1pPr>
              <a:defRPr sz="7680"/>
            </a:lvl1pPr>
            <a:lvl2pPr>
              <a:defRPr sz="6720"/>
            </a:lvl2pPr>
            <a:lvl3pPr>
              <a:defRPr sz="576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1619" y="4937760"/>
            <a:ext cx="7078027" cy="9147811"/>
          </a:xfrm>
        </p:spPr>
        <p:txBody>
          <a:bodyPr/>
          <a:lstStyle>
            <a:lvl1pPr marL="0" indent="0">
              <a:buNone/>
              <a:defRPr sz="3840"/>
            </a:lvl1pPr>
            <a:lvl2pPr marL="1097280" indent="0">
              <a:buNone/>
              <a:defRPr sz="3360"/>
            </a:lvl2pPr>
            <a:lvl3pPr marL="2194560" indent="0">
              <a:buNone/>
              <a:defRPr sz="2880"/>
            </a:lvl3pPr>
            <a:lvl4pPr marL="3291840" indent="0">
              <a:buNone/>
              <a:defRPr sz="2400"/>
            </a:lvl4pPr>
            <a:lvl5pPr marL="4389120" indent="0">
              <a:buNone/>
              <a:defRPr sz="2400"/>
            </a:lvl5pPr>
            <a:lvl6pPr marL="5486400" indent="0">
              <a:buNone/>
              <a:defRPr sz="2400"/>
            </a:lvl6pPr>
            <a:lvl7pPr marL="6583680" indent="0">
              <a:buNone/>
              <a:defRPr sz="2400"/>
            </a:lvl7pPr>
            <a:lvl8pPr marL="7680960" indent="0">
              <a:buNone/>
              <a:defRPr sz="2400"/>
            </a:lvl8pPr>
            <a:lvl9pPr marL="8778240" indent="0">
              <a:buNone/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FD930-81C7-48EE-81AC-3CE8DCDDFE16}" type="datetimeFigureOut">
              <a:rPr lang="en-US" smtClean="0"/>
              <a:t>7/11/2025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1171E-E5B6-43F4-B739-6560FF3C0C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0016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9" y="1097280"/>
            <a:ext cx="7078027" cy="3840480"/>
          </a:xfrm>
        </p:spPr>
        <p:txBody>
          <a:bodyPr anchor="b"/>
          <a:lstStyle>
            <a:lvl1pPr>
              <a:defRPr sz="76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329738" y="2369824"/>
            <a:ext cx="11109960" cy="11696700"/>
          </a:xfrm>
        </p:spPr>
        <p:txBody>
          <a:bodyPr anchor="t"/>
          <a:lstStyle>
            <a:lvl1pPr marL="0" indent="0">
              <a:buNone/>
              <a:defRPr sz="7680"/>
            </a:lvl1pPr>
            <a:lvl2pPr marL="1097280" indent="0">
              <a:buNone/>
              <a:defRPr sz="6720"/>
            </a:lvl2pPr>
            <a:lvl3pPr marL="2194560" indent="0">
              <a:buNone/>
              <a:defRPr sz="5760"/>
            </a:lvl3pPr>
            <a:lvl4pPr marL="3291840" indent="0">
              <a:buNone/>
              <a:defRPr sz="4800"/>
            </a:lvl4pPr>
            <a:lvl5pPr marL="4389120" indent="0">
              <a:buNone/>
              <a:defRPr sz="4800"/>
            </a:lvl5pPr>
            <a:lvl6pPr marL="5486400" indent="0">
              <a:buNone/>
              <a:defRPr sz="4800"/>
            </a:lvl6pPr>
            <a:lvl7pPr marL="6583680" indent="0">
              <a:buNone/>
              <a:defRPr sz="4800"/>
            </a:lvl7pPr>
            <a:lvl8pPr marL="7680960" indent="0">
              <a:buNone/>
              <a:defRPr sz="4800"/>
            </a:lvl8pPr>
            <a:lvl9pPr marL="8778240" indent="0">
              <a:buNone/>
              <a:defRPr sz="48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1619" y="4937760"/>
            <a:ext cx="7078027" cy="9147811"/>
          </a:xfrm>
        </p:spPr>
        <p:txBody>
          <a:bodyPr/>
          <a:lstStyle>
            <a:lvl1pPr marL="0" indent="0">
              <a:buNone/>
              <a:defRPr sz="3840"/>
            </a:lvl1pPr>
            <a:lvl2pPr marL="1097280" indent="0">
              <a:buNone/>
              <a:defRPr sz="3360"/>
            </a:lvl2pPr>
            <a:lvl3pPr marL="2194560" indent="0">
              <a:buNone/>
              <a:defRPr sz="2880"/>
            </a:lvl3pPr>
            <a:lvl4pPr marL="3291840" indent="0">
              <a:buNone/>
              <a:defRPr sz="2400"/>
            </a:lvl4pPr>
            <a:lvl5pPr marL="4389120" indent="0">
              <a:buNone/>
              <a:defRPr sz="2400"/>
            </a:lvl5pPr>
            <a:lvl6pPr marL="5486400" indent="0">
              <a:buNone/>
              <a:defRPr sz="2400"/>
            </a:lvl6pPr>
            <a:lvl7pPr marL="6583680" indent="0">
              <a:buNone/>
              <a:defRPr sz="2400"/>
            </a:lvl7pPr>
            <a:lvl8pPr marL="7680960" indent="0">
              <a:buNone/>
              <a:defRPr sz="2400"/>
            </a:lvl8pPr>
            <a:lvl9pPr marL="8778240" indent="0">
              <a:buNone/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FD930-81C7-48EE-81AC-3CE8DCDDFE16}" type="datetimeFigureOut">
              <a:rPr lang="en-US" smtClean="0"/>
              <a:t>7/11/2025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1171E-E5B6-43F4-B739-6560FF3C0C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639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FD930-81C7-48EE-81AC-3CE8DCDDFE16}" type="datetimeFigureOut">
              <a:rPr lang="en-US" smtClean="0"/>
              <a:t>7/11/2025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1171E-E5B6-43F4-B739-6560FF3C0C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71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704821" y="876300"/>
            <a:ext cx="4732020" cy="1394841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08761" y="876300"/>
            <a:ext cx="13921740" cy="1394841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FD930-81C7-48EE-81AC-3CE8DCDDFE16}" type="datetimeFigureOut">
              <a:rPr lang="en-US" smtClean="0"/>
              <a:t>7/11/2025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1171E-E5B6-43F4-B739-6560FF3C0C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89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8760" y="876304"/>
            <a:ext cx="18928080" cy="31813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8760" y="4381500"/>
            <a:ext cx="18928080" cy="104432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08760" y="15255244"/>
            <a:ext cx="4937760" cy="8763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1CFD930-81C7-48EE-81AC-3CE8DCDDFE16}" type="datetimeFigureOut">
              <a:rPr lang="en-US" smtClean="0"/>
              <a:t>7/11/2025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269480" y="15255244"/>
            <a:ext cx="7406640" cy="8763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499080" y="15255244"/>
            <a:ext cx="4937760" cy="8763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CF1171E-E5B6-43F4-B739-6560FF3C0C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21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194560" rtl="0" eaLnBrk="1" latinLnBrk="0" hangingPunct="1">
        <a:lnSpc>
          <a:spcPct val="90000"/>
        </a:lnSpc>
        <a:spcBef>
          <a:spcPct val="0"/>
        </a:spcBef>
        <a:buNone/>
        <a:defRPr sz="105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8640" indent="-548640" algn="l" defTabSz="219456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6720" kern="1200">
          <a:solidFill>
            <a:schemeClr val="tx1"/>
          </a:solidFill>
          <a:latin typeface="+mn-lt"/>
          <a:ea typeface="+mn-ea"/>
          <a:cs typeface="+mn-cs"/>
        </a:defRPr>
      </a:lvl1pPr>
      <a:lvl2pPr marL="16459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2pPr>
      <a:lvl3pPr marL="27432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8404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93776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603504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71323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82296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93268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1pPr>
      <a:lvl2pPr marL="10972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2pPr>
      <a:lvl3pPr marL="21945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3pPr>
      <a:lvl4pPr marL="32918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38912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548640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65836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76809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87782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779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5FA222AF-E4FF-EE01-D38A-714D6EEF694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545083" y="1622617"/>
            <a:ext cx="6407426" cy="124271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ctr" defTabSz="10287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7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10287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Instructions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1342FA27-6EF0-00E5-C848-844E10E92FFC}"/>
              </a:ext>
            </a:extLst>
          </p:cNvPr>
          <p:cNvSpPr txBox="1">
            <a:spLocks/>
          </p:cNvSpPr>
          <p:nvPr/>
        </p:nvSpPr>
        <p:spPr>
          <a:xfrm>
            <a:off x="1545083" y="3379682"/>
            <a:ext cx="19966177" cy="116850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1028700" rtl="0" eaLnBrk="1" latinLnBrk="0" hangingPunct="1">
              <a:lnSpc>
                <a:spcPct val="90000"/>
              </a:lnSpc>
              <a:spcBef>
                <a:spcPts val="1125"/>
              </a:spcBef>
              <a:buFont typeface="Arial" panose="020B0604020202020204" pitchFamily="34" charset="0"/>
              <a:buNone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0" algn="ctr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700" indent="0" algn="ctr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3050" indent="0" algn="ctr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0" algn="ctr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1750" indent="0" algn="ctr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86100" indent="0" algn="ctr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450" indent="0" algn="ctr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indent="0" algn="ctr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800" b="1" dirty="0">
                <a:solidFill>
                  <a:schemeClr val="bg1"/>
                </a:solidFill>
                <a:latin typeface="Nunito" pitchFamily="2" charset="0"/>
              </a:rPr>
              <a:t>Intended use</a:t>
            </a:r>
          </a:p>
          <a:p>
            <a:pPr algn="l">
              <a:lnSpc>
                <a:spcPct val="120000"/>
              </a:lnSpc>
            </a:pPr>
            <a:r>
              <a:rPr lang="en-US" sz="3600" dirty="0">
                <a:solidFill>
                  <a:schemeClr val="bg1"/>
                </a:solidFill>
                <a:latin typeface="Nunito" pitchFamily="2" charset="0"/>
              </a:rPr>
              <a:t>West Nile virus sign for print and outdoor use. Dimensions: 24 x 18 inches.</a:t>
            </a:r>
          </a:p>
          <a:p>
            <a:pPr algn="l"/>
            <a:endParaRPr lang="en-US" sz="1600" dirty="0">
              <a:solidFill>
                <a:schemeClr val="bg1"/>
              </a:solidFill>
              <a:latin typeface="Nunito" pitchFamily="2" charset="0"/>
            </a:endParaRPr>
          </a:p>
          <a:p>
            <a:pPr algn="l"/>
            <a:r>
              <a:rPr lang="en-US" sz="4800" b="1" dirty="0">
                <a:solidFill>
                  <a:schemeClr val="bg1"/>
                </a:solidFill>
                <a:latin typeface="Nunito" pitchFamily="2" charset="0"/>
              </a:rPr>
              <a:t>Branding</a:t>
            </a:r>
          </a:p>
          <a:p>
            <a:pPr algn="l">
              <a:lnSpc>
                <a:spcPct val="120000"/>
              </a:lnSpc>
            </a:pPr>
            <a:r>
              <a:rPr lang="en-US" sz="3600" dirty="0">
                <a:solidFill>
                  <a:schemeClr val="bg1"/>
                </a:solidFill>
                <a:latin typeface="Nunito" pitchFamily="2" charset="0"/>
              </a:rPr>
              <a:t>State and Local Health Departments may change design colors and add branding elements to align with any branding restrictions.</a:t>
            </a:r>
          </a:p>
          <a:p>
            <a:pPr algn="l"/>
            <a:endParaRPr lang="en-US" sz="1600" dirty="0">
              <a:solidFill>
                <a:schemeClr val="bg1"/>
              </a:solidFill>
              <a:latin typeface="Nunito" pitchFamily="2" charset="0"/>
            </a:endParaRPr>
          </a:p>
          <a:p>
            <a:pPr algn="l"/>
            <a:r>
              <a:rPr lang="en-US" sz="4800" b="1" dirty="0">
                <a:solidFill>
                  <a:schemeClr val="bg1"/>
                </a:solidFill>
                <a:latin typeface="Nunito" pitchFamily="2" charset="0"/>
              </a:rPr>
              <a:t>Exporting slides as a different file type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3600" dirty="0">
                <a:solidFill>
                  <a:schemeClr val="bg1"/>
                </a:solidFill>
                <a:latin typeface="Nunito" pitchFamily="2" charset="0"/>
              </a:rPr>
              <a:t>File &gt; Save a Copy</a:t>
            </a:r>
          </a:p>
          <a:p>
            <a:pPr marL="457200" indent="-457200" algn="l">
              <a:lnSpc>
                <a:spcPct val="120000"/>
              </a:lnSpc>
              <a:buFont typeface="+mj-lt"/>
              <a:buAutoNum type="arabicPeriod"/>
            </a:pPr>
            <a:r>
              <a:rPr lang="en-US" sz="3600" dirty="0">
                <a:solidFill>
                  <a:schemeClr val="bg1"/>
                </a:solidFill>
                <a:latin typeface="Nunito" pitchFamily="2" charset="0"/>
              </a:rPr>
              <a:t>Change “PowerPoint Presentation (*.pptx)” to whichever file type you prefer, such as .pdf, .jpg, .</a:t>
            </a:r>
            <a:r>
              <a:rPr lang="en-US" sz="3600" dirty="0" err="1">
                <a:solidFill>
                  <a:schemeClr val="bg1"/>
                </a:solidFill>
                <a:latin typeface="Nunito" pitchFamily="2" charset="0"/>
              </a:rPr>
              <a:t>png</a:t>
            </a:r>
            <a:r>
              <a:rPr lang="en-US" sz="3600" dirty="0">
                <a:solidFill>
                  <a:schemeClr val="bg1"/>
                </a:solidFill>
                <a:latin typeface="Nunito" pitchFamily="2" charset="0"/>
              </a:rPr>
              <a:t>, etc.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3600" dirty="0">
                <a:solidFill>
                  <a:schemeClr val="bg1"/>
                </a:solidFill>
                <a:latin typeface="Nunito" pitchFamily="2" charset="0"/>
              </a:rPr>
              <a:t>Save</a:t>
            </a:r>
          </a:p>
          <a:p>
            <a:pPr algn="l"/>
            <a:endParaRPr lang="en-US" sz="1600" dirty="0">
              <a:solidFill>
                <a:schemeClr val="bg1"/>
              </a:solidFill>
              <a:latin typeface="Nunito" pitchFamily="2" charset="0"/>
            </a:endParaRPr>
          </a:p>
          <a:p>
            <a:pPr algn="l"/>
            <a:r>
              <a:rPr lang="en-US" sz="4800" b="1" dirty="0">
                <a:solidFill>
                  <a:schemeClr val="bg1"/>
                </a:solidFill>
                <a:latin typeface="Nunito" pitchFamily="2" charset="0"/>
              </a:rPr>
              <a:t>Questions or requests</a:t>
            </a:r>
          </a:p>
          <a:p>
            <a:pPr algn="l">
              <a:lnSpc>
                <a:spcPct val="110000"/>
              </a:lnSpc>
            </a:pPr>
            <a:r>
              <a:rPr lang="en-US" sz="3600" dirty="0">
                <a:solidFill>
                  <a:schemeClr val="bg1"/>
                </a:solidFill>
                <a:latin typeface="Nunito" pitchFamily="2" charset="0"/>
              </a:rPr>
              <a:t>Contact CDC-INFO at 800-232-4636 or https://www.cdc.gov/cdc-info/index.html</a:t>
            </a:r>
          </a:p>
        </p:txBody>
      </p:sp>
    </p:spTree>
    <p:extLst>
      <p:ext uri="{BB962C8B-B14F-4D97-AF65-F5344CB8AC3E}">
        <p14:creationId xmlns:p14="http://schemas.microsoft.com/office/powerpoint/2010/main" val="30793143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Rectangle 17">
            <a:extLst>
              <a:ext uri="{FF2B5EF4-FFF2-40B4-BE49-F238E27FC236}">
                <a16:creationId xmlns:a16="http://schemas.microsoft.com/office/drawing/2014/main" id="{6F718638-8728-78AA-5568-85207387E6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 flipV="1">
            <a:off x="8337884" y="-8337884"/>
            <a:ext cx="5269832" cy="21945600"/>
          </a:xfrm>
          <a:prstGeom prst="rect">
            <a:avLst/>
          </a:prstGeom>
          <a:solidFill>
            <a:srgbClr val="961C1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3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70" name="Title 69">
            <a:extLst>
              <a:ext uri="{FF2B5EF4-FFF2-40B4-BE49-F238E27FC236}">
                <a16:creationId xmlns:a16="http://schemas.microsoft.com/office/drawing/2014/main" id="{4A9B073A-99BF-43AF-0668-429C400C0B1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326253" y="925123"/>
            <a:ext cx="19251693" cy="363176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WEST NILE VIRUS HAS BEEN DETECTED IN THIS AREA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12662476-186E-8B2D-6AD2-7B25124270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200" y="85003"/>
            <a:ext cx="21773801" cy="16265129"/>
          </a:xfrm>
          <a:prstGeom prst="rect">
            <a:avLst/>
          </a:prstGeom>
          <a:noFill/>
          <a:ln w="2159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Parallelogram 7">
            <a:extLst>
              <a:ext uri="{FF2B5EF4-FFF2-40B4-BE49-F238E27FC236}">
                <a16:creationId xmlns:a16="http://schemas.microsoft.com/office/drawing/2014/main" id="{EAC2CC4F-81CB-011D-405A-C397AEE0C3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7380191" y="1994876"/>
            <a:ext cx="7185216" cy="18784507"/>
          </a:xfrm>
          <a:prstGeom prst="round2DiagRect">
            <a:avLst/>
          </a:prstGeom>
          <a:solidFill>
            <a:srgbClr val="CAF5F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3" dirty="0"/>
          </a:p>
        </p:txBody>
      </p:sp>
      <p:sp>
        <p:nvSpPr>
          <p:cNvPr id="73" name="Parallelogram 7">
            <a:extLst>
              <a:ext uri="{FF2B5EF4-FFF2-40B4-BE49-F238E27FC236}">
                <a16:creationId xmlns:a16="http://schemas.microsoft.com/office/drawing/2014/main" id="{D501D443-47FC-ADE4-8575-FA236E4F80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7190107" y="-182945"/>
            <a:ext cx="1804799" cy="14390596"/>
          </a:xfrm>
          <a:prstGeom prst="roundRect">
            <a:avLst/>
          </a:prstGeom>
          <a:solidFill>
            <a:srgbClr val="02779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3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1A587CFF-6024-2EE1-3AAA-33E4ED8AAFEE}"/>
              </a:ext>
            </a:extLst>
          </p:cNvPr>
          <p:cNvSpPr txBox="1"/>
          <p:nvPr/>
        </p:nvSpPr>
        <p:spPr>
          <a:xfrm>
            <a:off x="1501610" y="6362014"/>
            <a:ext cx="145725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Don’t get sick from mosquito bites</a:t>
            </a:r>
          </a:p>
        </p:txBody>
      </p:sp>
      <p:grpSp>
        <p:nvGrpSpPr>
          <p:cNvPr id="79" name="Group 78" descr="Spray icon to represent repellent">
            <a:extLst>
              <a:ext uri="{FF2B5EF4-FFF2-40B4-BE49-F238E27FC236}">
                <a16:creationId xmlns:a16="http://schemas.microsoft.com/office/drawing/2014/main" id="{630E7692-782B-A569-F347-DD513A4750E4}"/>
              </a:ext>
            </a:extLst>
          </p:cNvPr>
          <p:cNvGrpSpPr/>
          <p:nvPr/>
        </p:nvGrpSpPr>
        <p:grpSpPr>
          <a:xfrm rot="5400000">
            <a:off x="3524725" y="8526554"/>
            <a:ext cx="2743200" cy="2743200"/>
            <a:chOff x="265885" y="2391316"/>
            <a:chExt cx="457200" cy="4572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0" name="Flowchart: Connector 79">
              <a:extLst>
                <a:ext uri="{FF2B5EF4-FFF2-40B4-BE49-F238E27FC236}">
                  <a16:creationId xmlns:a16="http://schemas.microsoft.com/office/drawing/2014/main" id="{45847BF7-1BE4-0406-A6EC-455497DFDC7D}"/>
                </a:ext>
              </a:extLst>
            </p:cNvPr>
            <p:cNvSpPr/>
            <p:nvPr/>
          </p:nvSpPr>
          <p:spPr>
            <a:xfrm rot="10800000">
              <a:off x="265885" y="2391316"/>
              <a:ext cx="457200" cy="457200"/>
            </a:xfrm>
            <a:prstGeom prst="flowChartConnector">
              <a:avLst/>
            </a:prstGeom>
            <a:solidFill>
              <a:srgbClr val="11516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53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0C018913-D83D-1CFB-30A2-E229E773867D}"/>
                </a:ext>
              </a:extLst>
            </p:cNvPr>
            <p:cNvSpPr/>
            <p:nvPr/>
          </p:nvSpPr>
          <p:spPr>
            <a:xfrm rot="16200000">
              <a:off x="380496" y="2425413"/>
              <a:ext cx="243548" cy="330208"/>
            </a:xfrm>
            <a:custGeom>
              <a:avLst/>
              <a:gdLst>
                <a:gd name="connsiteX0" fmla="*/ 0 w 538753"/>
                <a:gd name="connsiteY0" fmla="*/ 367568 h 795498"/>
                <a:gd name="connsiteX1" fmla="*/ 29423 w 538753"/>
                <a:gd name="connsiteY1" fmla="*/ 384275 h 795498"/>
                <a:gd name="connsiteX2" fmla="*/ 143170 w 538753"/>
                <a:gd name="connsiteY2" fmla="*/ 405754 h 795498"/>
                <a:gd name="connsiteX3" fmla="*/ 256908 w 538753"/>
                <a:gd name="connsiteY3" fmla="*/ 384275 h 795498"/>
                <a:gd name="connsiteX4" fmla="*/ 286341 w 538753"/>
                <a:gd name="connsiteY4" fmla="*/ 367568 h 795498"/>
                <a:gd name="connsiteX5" fmla="*/ 286341 w 538753"/>
                <a:gd name="connsiteY5" fmla="*/ 731861 h 795498"/>
                <a:gd name="connsiteX6" fmla="*/ 143170 w 538753"/>
                <a:gd name="connsiteY6" fmla="*/ 795498 h 795498"/>
                <a:gd name="connsiteX7" fmla="*/ 0 w 538753"/>
                <a:gd name="connsiteY7" fmla="*/ 731861 h 795498"/>
                <a:gd name="connsiteX8" fmla="*/ 433579 w 538753"/>
                <a:gd name="connsiteY8" fmla="*/ 232787 h 795498"/>
                <a:gd name="connsiteX9" fmla="*/ 444513 w 538753"/>
                <a:gd name="connsiteY9" fmla="*/ 232999 h 795498"/>
                <a:gd name="connsiteX10" fmla="*/ 452419 w 538753"/>
                <a:gd name="connsiteY10" fmla="*/ 236542 h 795498"/>
                <a:gd name="connsiteX11" fmla="*/ 459600 w 538753"/>
                <a:gd name="connsiteY11" fmla="*/ 255430 h 795498"/>
                <a:gd name="connsiteX12" fmla="*/ 440712 w 538753"/>
                <a:gd name="connsiteY12" fmla="*/ 262612 h 795498"/>
                <a:gd name="connsiteX13" fmla="*/ 432816 w 538753"/>
                <a:gd name="connsiteY13" fmla="*/ 259069 h 795498"/>
                <a:gd name="connsiteX14" fmla="*/ 425699 w 538753"/>
                <a:gd name="connsiteY14" fmla="*/ 240368 h 795498"/>
                <a:gd name="connsiteX15" fmla="*/ 433579 w 538753"/>
                <a:gd name="connsiteY15" fmla="*/ 232787 h 795498"/>
                <a:gd name="connsiteX16" fmla="*/ 97831 w 538753"/>
                <a:gd name="connsiteY16" fmla="*/ 201328 h 795498"/>
                <a:gd name="connsiteX17" fmla="*/ 143170 w 538753"/>
                <a:gd name="connsiteY17" fmla="*/ 214854 h 795498"/>
                <a:gd name="connsiteX18" fmla="*/ 188509 w 538753"/>
                <a:gd name="connsiteY18" fmla="*/ 201328 h 795498"/>
                <a:gd name="connsiteX19" fmla="*/ 256908 w 538753"/>
                <a:gd name="connsiteY19" fmla="*/ 272118 h 795498"/>
                <a:gd name="connsiteX20" fmla="*/ 286341 w 538753"/>
                <a:gd name="connsiteY20" fmla="*/ 310304 h 795498"/>
                <a:gd name="connsiteX21" fmla="*/ 143170 w 538753"/>
                <a:gd name="connsiteY21" fmla="*/ 373931 h 795498"/>
                <a:gd name="connsiteX22" fmla="*/ 0 w 538753"/>
                <a:gd name="connsiteY22" fmla="*/ 310304 h 795498"/>
                <a:gd name="connsiteX23" fmla="*/ 29423 w 538753"/>
                <a:gd name="connsiteY23" fmla="*/ 272118 h 795498"/>
                <a:gd name="connsiteX24" fmla="*/ 97831 w 538753"/>
                <a:gd name="connsiteY24" fmla="*/ 201328 h 795498"/>
                <a:gd name="connsiteX25" fmla="*/ 236137 w 538753"/>
                <a:gd name="connsiteY25" fmla="*/ 144048 h 795498"/>
                <a:gd name="connsiteX26" fmla="*/ 247069 w 538753"/>
                <a:gd name="connsiteY26" fmla="*/ 144368 h 795498"/>
                <a:gd name="connsiteX27" fmla="*/ 389210 w 538753"/>
                <a:gd name="connsiteY27" fmla="*/ 208186 h 795498"/>
                <a:gd name="connsiteX28" fmla="*/ 389225 w 538753"/>
                <a:gd name="connsiteY28" fmla="*/ 208193 h 795498"/>
                <a:gd name="connsiteX29" fmla="*/ 396421 w 538753"/>
                <a:gd name="connsiteY29" fmla="*/ 227074 h 795498"/>
                <a:gd name="connsiteX30" fmla="*/ 396392 w 538753"/>
                <a:gd name="connsiteY30" fmla="*/ 227064 h 795498"/>
                <a:gd name="connsiteX31" fmla="*/ 396389 w 538753"/>
                <a:gd name="connsiteY31" fmla="*/ 227071 h 795498"/>
                <a:gd name="connsiteX32" fmla="*/ 377504 w 538753"/>
                <a:gd name="connsiteY32" fmla="*/ 234256 h 795498"/>
                <a:gd name="connsiteX33" fmla="*/ 235362 w 538753"/>
                <a:gd name="connsiteY33" fmla="*/ 170438 h 795498"/>
                <a:gd name="connsiteX34" fmla="*/ 228180 w 538753"/>
                <a:gd name="connsiteY34" fmla="*/ 151550 h 795498"/>
                <a:gd name="connsiteX35" fmla="*/ 236137 w 538753"/>
                <a:gd name="connsiteY35" fmla="*/ 144048 h 795498"/>
                <a:gd name="connsiteX36" fmla="*/ 515808 w 538753"/>
                <a:gd name="connsiteY36" fmla="*/ 117194 h 795498"/>
                <a:gd name="connsiteX37" fmla="*/ 524466 w 538753"/>
                <a:gd name="connsiteY37" fmla="*/ 117194 h 795498"/>
                <a:gd name="connsiteX38" fmla="*/ 538753 w 538753"/>
                <a:gd name="connsiteY38" fmla="*/ 131482 h 795498"/>
                <a:gd name="connsiteX39" fmla="*/ 524466 w 538753"/>
                <a:gd name="connsiteY39" fmla="*/ 145769 h 795498"/>
                <a:gd name="connsiteX40" fmla="*/ 515808 w 538753"/>
                <a:gd name="connsiteY40" fmla="*/ 145769 h 795498"/>
                <a:gd name="connsiteX41" fmla="*/ 501520 w 538753"/>
                <a:gd name="connsiteY41" fmla="*/ 131482 h 795498"/>
                <a:gd name="connsiteX42" fmla="*/ 515808 w 538753"/>
                <a:gd name="connsiteY42" fmla="*/ 117194 h 795498"/>
                <a:gd name="connsiteX43" fmla="*/ 299419 w 538753"/>
                <a:gd name="connsiteY43" fmla="*/ 117194 h 795498"/>
                <a:gd name="connsiteX44" fmla="*/ 455219 w 538753"/>
                <a:gd name="connsiteY44" fmla="*/ 117194 h 795498"/>
                <a:gd name="connsiteX45" fmla="*/ 469506 w 538753"/>
                <a:gd name="connsiteY45" fmla="*/ 131482 h 795498"/>
                <a:gd name="connsiteX46" fmla="*/ 455219 w 538753"/>
                <a:gd name="connsiteY46" fmla="*/ 145769 h 795498"/>
                <a:gd name="connsiteX47" fmla="*/ 299419 w 538753"/>
                <a:gd name="connsiteY47" fmla="*/ 145769 h 795498"/>
                <a:gd name="connsiteX48" fmla="*/ 285131 w 538753"/>
                <a:gd name="connsiteY48" fmla="*/ 131482 h 795498"/>
                <a:gd name="connsiteX49" fmla="*/ 299419 w 538753"/>
                <a:gd name="connsiteY49" fmla="*/ 117194 h 795498"/>
                <a:gd name="connsiteX50" fmla="*/ 143170 w 538753"/>
                <a:gd name="connsiteY50" fmla="*/ 95591 h 795498"/>
                <a:gd name="connsiteX51" fmla="*/ 174984 w 538753"/>
                <a:gd name="connsiteY51" fmla="*/ 95591 h 795498"/>
                <a:gd name="connsiteX52" fmla="*/ 174984 w 538753"/>
                <a:gd name="connsiteY52" fmla="*/ 111498 h 795498"/>
                <a:gd name="connsiteX53" fmla="*/ 159077 w 538753"/>
                <a:gd name="connsiteY53" fmla="*/ 127405 h 795498"/>
                <a:gd name="connsiteX54" fmla="*/ 174984 w 538753"/>
                <a:gd name="connsiteY54" fmla="*/ 143311 h 795498"/>
                <a:gd name="connsiteX55" fmla="*/ 174984 w 538753"/>
                <a:gd name="connsiteY55" fmla="*/ 167124 h 795498"/>
                <a:gd name="connsiteX56" fmla="*/ 143170 w 538753"/>
                <a:gd name="connsiteY56" fmla="*/ 183040 h 795498"/>
                <a:gd name="connsiteX57" fmla="*/ 111347 w 538753"/>
                <a:gd name="connsiteY57" fmla="*/ 167171 h 795498"/>
                <a:gd name="connsiteX58" fmla="*/ 111347 w 538753"/>
                <a:gd name="connsiteY58" fmla="*/ 127405 h 795498"/>
                <a:gd name="connsiteX59" fmla="*/ 143170 w 538753"/>
                <a:gd name="connsiteY59" fmla="*/ 95591 h 795498"/>
                <a:gd name="connsiteX60" fmla="*/ 333043 w 538753"/>
                <a:gd name="connsiteY60" fmla="*/ 55167 h 795498"/>
                <a:gd name="connsiteX61" fmla="*/ 340838 w 538753"/>
                <a:gd name="connsiteY61" fmla="*/ 62840 h 795498"/>
                <a:gd name="connsiteX62" fmla="*/ 333251 w 538753"/>
                <a:gd name="connsiteY62" fmla="*/ 81570 h 795498"/>
                <a:gd name="connsiteX63" fmla="*/ 245564 w 538753"/>
                <a:gd name="connsiteY63" fmla="*/ 118670 h 795498"/>
                <a:gd name="connsiteX64" fmla="*/ 240001 w 538753"/>
                <a:gd name="connsiteY64" fmla="*/ 119804 h 795498"/>
                <a:gd name="connsiteX65" fmla="*/ 226811 w 538753"/>
                <a:gd name="connsiteY65" fmla="*/ 111071 h 795498"/>
                <a:gd name="connsiteX66" fmla="*/ 234419 w 538753"/>
                <a:gd name="connsiteY66" fmla="*/ 92353 h 795498"/>
                <a:gd name="connsiteX67" fmla="*/ 322107 w 538753"/>
                <a:gd name="connsiteY67" fmla="*/ 55253 h 795498"/>
                <a:gd name="connsiteX68" fmla="*/ 333043 w 538753"/>
                <a:gd name="connsiteY68" fmla="*/ 55167 h 795498"/>
                <a:gd name="connsiteX69" fmla="*/ 396822 w 538753"/>
                <a:gd name="connsiteY69" fmla="*/ 28182 h 795498"/>
                <a:gd name="connsiteX70" fmla="*/ 404617 w 538753"/>
                <a:gd name="connsiteY70" fmla="*/ 35855 h 795498"/>
                <a:gd name="connsiteX71" fmla="*/ 397030 w 538753"/>
                <a:gd name="connsiteY71" fmla="*/ 54585 h 795498"/>
                <a:gd name="connsiteX72" fmla="*/ 389058 w 538753"/>
                <a:gd name="connsiteY72" fmla="*/ 57957 h 795498"/>
                <a:gd name="connsiteX73" fmla="*/ 383495 w 538753"/>
                <a:gd name="connsiteY73" fmla="*/ 59100 h 795498"/>
                <a:gd name="connsiteX74" fmla="*/ 370305 w 538753"/>
                <a:gd name="connsiteY74" fmla="*/ 50368 h 795498"/>
                <a:gd name="connsiteX75" fmla="*/ 377913 w 538753"/>
                <a:gd name="connsiteY75" fmla="*/ 31649 h 795498"/>
                <a:gd name="connsiteX76" fmla="*/ 385886 w 538753"/>
                <a:gd name="connsiteY76" fmla="*/ 28268 h 795498"/>
                <a:gd name="connsiteX77" fmla="*/ 396822 w 538753"/>
                <a:gd name="connsiteY77" fmla="*/ 28182 h 795498"/>
                <a:gd name="connsiteX78" fmla="*/ 450445 w 538753"/>
                <a:gd name="connsiteY78" fmla="*/ 981 h 795498"/>
                <a:gd name="connsiteX79" fmla="*/ 468948 w 538753"/>
                <a:gd name="connsiteY79" fmla="*/ 9099 h 795498"/>
                <a:gd name="connsiteX80" fmla="*/ 460829 w 538753"/>
                <a:gd name="connsiteY80" fmla="*/ 27602 h 795498"/>
                <a:gd name="connsiteX81" fmla="*/ 452867 w 538753"/>
                <a:gd name="connsiteY81" fmla="*/ 30974 h 795498"/>
                <a:gd name="connsiteX82" fmla="*/ 447313 w 538753"/>
                <a:gd name="connsiteY82" fmla="*/ 32107 h 795498"/>
                <a:gd name="connsiteX83" fmla="*/ 434164 w 538753"/>
                <a:gd name="connsiteY83" fmla="*/ 23397 h 795498"/>
                <a:gd name="connsiteX84" fmla="*/ 441741 w 538753"/>
                <a:gd name="connsiteY84" fmla="*/ 4666 h 795498"/>
                <a:gd name="connsiteX85" fmla="*/ 449704 w 538753"/>
                <a:gd name="connsiteY85" fmla="*/ 1294 h 795498"/>
                <a:gd name="connsiteX86" fmla="*/ 450445 w 538753"/>
                <a:gd name="connsiteY86" fmla="*/ 981 h 795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538753" h="795498">
                  <a:moveTo>
                    <a:pt x="0" y="367568"/>
                  </a:moveTo>
                  <a:cubicBezTo>
                    <a:pt x="9302" y="373984"/>
                    <a:pt x="19147" y="379574"/>
                    <a:pt x="29423" y="384275"/>
                  </a:cubicBezTo>
                  <a:cubicBezTo>
                    <a:pt x="65532" y="398931"/>
                    <a:pt x="104204" y="406233"/>
                    <a:pt x="143170" y="405754"/>
                  </a:cubicBezTo>
                  <a:cubicBezTo>
                    <a:pt x="182134" y="406234"/>
                    <a:pt x="220803" y="398932"/>
                    <a:pt x="256908" y="384275"/>
                  </a:cubicBezTo>
                  <a:cubicBezTo>
                    <a:pt x="267189" y="379576"/>
                    <a:pt x="277037" y="373986"/>
                    <a:pt x="286341" y="367568"/>
                  </a:cubicBezTo>
                  <a:lnTo>
                    <a:pt x="286341" y="731861"/>
                  </a:lnTo>
                  <a:cubicBezTo>
                    <a:pt x="286341" y="766866"/>
                    <a:pt x="221933" y="795498"/>
                    <a:pt x="143170" y="795498"/>
                  </a:cubicBezTo>
                  <a:cubicBezTo>
                    <a:pt x="64408" y="795498"/>
                    <a:pt x="0" y="766866"/>
                    <a:pt x="0" y="731861"/>
                  </a:cubicBezTo>
                  <a:close/>
                  <a:moveTo>
                    <a:pt x="433579" y="232787"/>
                  </a:moveTo>
                  <a:cubicBezTo>
                    <a:pt x="436984" y="231454"/>
                    <a:pt x="440898" y="231419"/>
                    <a:pt x="444513" y="232999"/>
                  </a:cubicBezTo>
                  <a:lnTo>
                    <a:pt x="452419" y="236542"/>
                  </a:lnTo>
                  <a:cubicBezTo>
                    <a:pt x="459617" y="239775"/>
                    <a:pt x="462833" y="248231"/>
                    <a:pt x="459600" y="255430"/>
                  </a:cubicBezTo>
                  <a:cubicBezTo>
                    <a:pt x="456368" y="262629"/>
                    <a:pt x="447911" y="265845"/>
                    <a:pt x="440712" y="262612"/>
                  </a:cubicBezTo>
                  <a:lnTo>
                    <a:pt x="432816" y="259069"/>
                  </a:lnTo>
                  <a:cubicBezTo>
                    <a:pt x="425747" y="255814"/>
                    <a:pt x="422582" y="247499"/>
                    <a:pt x="425699" y="240368"/>
                  </a:cubicBezTo>
                  <a:cubicBezTo>
                    <a:pt x="427279" y="236753"/>
                    <a:pt x="430175" y="234121"/>
                    <a:pt x="433579" y="232787"/>
                  </a:cubicBezTo>
                  <a:close/>
                  <a:moveTo>
                    <a:pt x="97831" y="201328"/>
                  </a:moveTo>
                  <a:cubicBezTo>
                    <a:pt x="111028" y="210736"/>
                    <a:pt x="126976" y="215494"/>
                    <a:pt x="143170" y="214854"/>
                  </a:cubicBezTo>
                  <a:cubicBezTo>
                    <a:pt x="159365" y="215492"/>
                    <a:pt x="175311" y="210734"/>
                    <a:pt x="188509" y="201328"/>
                  </a:cubicBezTo>
                  <a:cubicBezTo>
                    <a:pt x="221012" y="213103"/>
                    <a:pt x="246257" y="239229"/>
                    <a:pt x="256908" y="272118"/>
                  </a:cubicBezTo>
                  <a:cubicBezTo>
                    <a:pt x="275206" y="282462"/>
                    <a:pt x="286341" y="295987"/>
                    <a:pt x="286341" y="310304"/>
                  </a:cubicBezTo>
                  <a:cubicBezTo>
                    <a:pt x="286341" y="345298"/>
                    <a:pt x="221913" y="373931"/>
                    <a:pt x="143170" y="373931"/>
                  </a:cubicBezTo>
                  <a:cubicBezTo>
                    <a:pt x="64427" y="373931"/>
                    <a:pt x="0" y="345298"/>
                    <a:pt x="0" y="310304"/>
                  </a:cubicBezTo>
                  <a:cubicBezTo>
                    <a:pt x="0" y="295987"/>
                    <a:pt x="11135" y="282462"/>
                    <a:pt x="29423" y="272118"/>
                  </a:cubicBezTo>
                  <a:cubicBezTo>
                    <a:pt x="39837" y="239084"/>
                    <a:pt x="65173" y="212867"/>
                    <a:pt x="97831" y="201328"/>
                  </a:cubicBezTo>
                  <a:close/>
                  <a:moveTo>
                    <a:pt x="236137" y="144048"/>
                  </a:moveTo>
                  <a:cubicBezTo>
                    <a:pt x="239555" y="142748"/>
                    <a:pt x="243469" y="142752"/>
                    <a:pt x="247069" y="144368"/>
                  </a:cubicBezTo>
                  <a:lnTo>
                    <a:pt x="389210" y="208186"/>
                  </a:lnTo>
                  <a:cubicBezTo>
                    <a:pt x="389215" y="208188"/>
                    <a:pt x="389221" y="208191"/>
                    <a:pt x="389225" y="208193"/>
                  </a:cubicBezTo>
                  <a:cubicBezTo>
                    <a:pt x="396426" y="211420"/>
                    <a:pt x="399648" y="219873"/>
                    <a:pt x="396421" y="227074"/>
                  </a:cubicBezTo>
                  <a:lnTo>
                    <a:pt x="396392" y="227064"/>
                  </a:lnTo>
                  <a:cubicBezTo>
                    <a:pt x="396391" y="227066"/>
                    <a:pt x="396390" y="227069"/>
                    <a:pt x="396389" y="227071"/>
                  </a:cubicBezTo>
                  <a:cubicBezTo>
                    <a:pt x="393158" y="234270"/>
                    <a:pt x="384703" y="237487"/>
                    <a:pt x="377504" y="234256"/>
                  </a:cubicBezTo>
                  <a:lnTo>
                    <a:pt x="235362" y="170438"/>
                  </a:lnTo>
                  <a:cubicBezTo>
                    <a:pt x="228163" y="167206"/>
                    <a:pt x="224948" y="158749"/>
                    <a:pt x="228180" y="151550"/>
                  </a:cubicBezTo>
                  <a:cubicBezTo>
                    <a:pt x="229796" y="147951"/>
                    <a:pt x="232719" y="145347"/>
                    <a:pt x="236137" y="144048"/>
                  </a:cubicBezTo>
                  <a:close/>
                  <a:moveTo>
                    <a:pt x="515808" y="117194"/>
                  </a:moveTo>
                  <a:lnTo>
                    <a:pt x="524466" y="117194"/>
                  </a:lnTo>
                  <a:cubicBezTo>
                    <a:pt x="532356" y="117194"/>
                    <a:pt x="538753" y="123591"/>
                    <a:pt x="538753" y="131482"/>
                  </a:cubicBezTo>
                  <a:cubicBezTo>
                    <a:pt x="538753" y="139372"/>
                    <a:pt x="532356" y="145769"/>
                    <a:pt x="524466" y="145769"/>
                  </a:cubicBezTo>
                  <a:lnTo>
                    <a:pt x="515808" y="145769"/>
                  </a:lnTo>
                  <a:cubicBezTo>
                    <a:pt x="507917" y="145769"/>
                    <a:pt x="501520" y="139372"/>
                    <a:pt x="501520" y="131482"/>
                  </a:cubicBezTo>
                  <a:cubicBezTo>
                    <a:pt x="501520" y="123591"/>
                    <a:pt x="507917" y="117194"/>
                    <a:pt x="515808" y="117194"/>
                  </a:cubicBezTo>
                  <a:close/>
                  <a:moveTo>
                    <a:pt x="299419" y="117194"/>
                  </a:moveTo>
                  <a:lnTo>
                    <a:pt x="455219" y="117194"/>
                  </a:lnTo>
                  <a:cubicBezTo>
                    <a:pt x="463109" y="117194"/>
                    <a:pt x="469506" y="123591"/>
                    <a:pt x="469506" y="131482"/>
                  </a:cubicBezTo>
                  <a:cubicBezTo>
                    <a:pt x="469506" y="139372"/>
                    <a:pt x="463109" y="145769"/>
                    <a:pt x="455219" y="145769"/>
                  </a:cubicBezTo>
                  <a:lnTo>
                    <a:pt x="299419" y="145769"/>
                  </a:lnTo>
                  <a:cubicBezTo>
                    <a:pt x="291528" y="145769"/>
                    <a:pt x="285131" y="139372"/>
                    <a:pt x="285131" y="131482"/>
                  </a:cubicBezTo>
                  <a:cubicBezTo>
                    <a:pt x="285131" y="123591"/>
                    <a:pt x="291528" y="117194"/>
                    <a:pt x="299419" y="117194"/>
                  </a:cubicBezTo>
                  <a:close/>
                  <a:moveTo>
                    <a:pt x="143170" y="95591"/>
                  </a:moveTo>
                  <a:lnTo>
                    <a:pt x="174984" y="95591"/>
                  </a:lnTo>
                  <a:lnTo>
                    <a:pt x="174984" y="111498"/>
                  </a:lnTo>
                  <a:cubicBezTo>
                    <a:pt x="166199" y="111498"/>
                    <a:pt x="159077" y="118620"/>
                    <a:pt x="159077" y="127405"/>
                  </a:cubicBezTo>
                  <a:cubicBezTo>
                    <a:pt x="159077" y="136189"/>
                    <a:pt x="166199" y="143311"/>
                    <a:pt x="174984" y="143311"/>
                  </a:cubicBezTo>
                  <a:lnTo>
                    <a:pt x="174984" y="167124"/>
                  </a:lnTo>
                  <a:cubicBezTo>
                    <a:pt x="174984" y="175877"/>
                    <a:pt x="160667" y="183040"/>
                    <a:pt x="143170" y="183040"/>
                  </a:cubicBezTo>
                  <a:cubicBezTo>
                    <a:pt x="125673" y="183040"/>
                    <a:pt x="111347" y="175877"/>
                    <a:pt x="111347" y="167171"/>
                  </a:cubicBezTo>
                  <a:lnTo>
                    <a:pt x="111347" y="127405"/>
                  </a:lnTo>
                  <a:cubicBezTo>
                    <a:pt x="111404" y="109855"/>
                    <a:pt x="125620" y="95643"/>
                    <a:pt x="143170" y="95591"/>
                  </a:cubicBezTo>
                  <a:close/>
                  <a:moveTo>
                    <a:pt x="333043" y="55167"/>
                  </a:moveTo>
                  <a:cubicBezTo>
                    <a:pt x="336433" y="56540"/>
                    <a:pt x="339299" y="59206"/>
                    <a:pt x="340838" y="62840"/>
                  </a:cubicBezTo>
                  <a:cubicBezTo>
                    <a:pt x="343915" y="70107"/>
                    <a:pt x="340518" y="78493"/>
                    <a:pt x="333251" y="81570"/>
                  </a:cubicBezTo>
                  <a:lnTo>
                    <a:pt x="245564" y="118670"/>
                  </a:lnTo>
                  <a:cubicBezTo>
                    <a:pt x="243804" y="119416"/>
                    <a:pt x="241913" y="119802"/>
                    <a:pt x="240001" y="119804"/>
                  </a:cubicBezTo>
                  <a:cubicBezTo>
                    <a:pt x="234247" y="119814"/>
                    <a:pt x="229047" y="116373"/>
                    <a:pt x="226811" y="111071"/>
                  </a:cubicBezTo>
                  <a:cubicBezTo>
                    <a:pt x="223743" y="103801"/>
                    <a:pt x="227149" y="95421"/>
                    <a:pt x="234419" y="92353"/>
                  </a:cubicBezTo>
                  <a:lnTo>
                    <a:pt x="322107" y="55253"/>
                  </a:lnTo>
                  <a:cubicBezTo>
                    <a:pt x="325740" y="53714"/>
                    <a:pt x="329654" y="53794"/>
                    <a:pt x="333043" y="55167"/>
                  </a:cubicBezTo>
                  <a:close/>
                  <a:moveTo>
                    <a:pt x="396822" y="28182"/>
                  </a:moveTo>
                  <a:cubicBezTo>
                    <a:pt x="400212" y="29555"/>
                    <a:pt x="403078" y="32221"/>
                    <a:pt x="404617" y="35855"/>
                  </a:cubicBezTo>
                  <a:cubicBezTo>
                    <a:pt x="407694" y="43122"/>
                    <a:pt x="404298" y="51508"/>
                    <a:pt x="397030" y="54585"/>
                  </a:cubicBezTo>
                  <a:lnTo>
                    <a:pt x="389058" y="57957"/>
                  </a:lnTo>
                  <a:cubicBezTo>
                    <a:pt x="387299" y="58710"/>
                    <a:pt x="385408" y="59098"/>
                    <a:pt x="383495" y="59100"/>
                  </a:cubicBezTo>
                  <a:cubicBezTo>
                    <a:pt x="377741" y="59111"/>
                    <a:pt x="372541" y="55669"/>
                    <a:pt x="370305" y="50368"/>
                  </a:cubicBezTo>
                  <a:cubicBezTo>
                    <a:pt x="367237" y="43097"/>
                    <a:pt x="370643" y="34717"/>
                    <a:pt x="377913" y="31649"/>
                  </a:cubicBezTo>
                  <a:lnTo>
                    <a:pt x="385886" y="28268"/>
                  </a:lnTo>
                  <a:cubicBezTo>
                    <a:pt x="389519" y="26729"/>
                    <a:pt x="393433" y="26809"/>
                    <a:pt x="396822" y="28182"/>
                  </a:cubicBezTo>
                  <a:close/>
                  <a:moveTo>
                    <a:pt x="450445" y="981"/>
                  </a:moveTo>
                  <a:cubicBezTo>
                    <a:pt x="457797" y="-1887"/>
                    <a:pt x="466081" y="1748"/>
                    <a:pt x="468948" y="9099"/>
                  </a:cubicBezTo>
                  <a:cubicBezTo>
                    <a:pt x="471816" y="16450"/>
                    <a:pt x="468181" y="24734"/>
                    <a:pt x="460829" y="27602"/>
                  </a:cubicBezTo>
                  <a:lnTo>
                    <a:pt x="452867" y="30974"/>
                  </a:lnTo>
                  <a:cubicBezTo>
                    <a:pt x="451110" y="31721"/>
                    <a:pt x="449222" y="32107"/>
                    <a:pt x="447313" y="32107"/>
                  </a:cubicBezTo>
                  <a:cubicBezTo>
                    <a:pt x="441579" y="32105"/>
                    <a:pt x="436403" y="28676"/>
                    <a:pt x="434164" y="23397"/>
                  </a:cubicBezTo>
                  <a:cubicBezTo>
                    <a:pt x="431084" y="16132"/>
                    <a:pt x="434477" y="7746"/>
                    <a:pt x="441741" y="4666"/>
                  </a:cubicBezTo>
                  <a:lnTo>
                    <a:pt x="449704" y="1294"/>
                  </a:lnTo>
                  <a:cubicBezTo>
                    <a:pt x="449948" y="1183"/>
                    <a:pt x="450196" y="1078"/>
                    <a:pt x="450445" y="981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453"/>
            </a:p>
          </p:txBody>
        </p:sp>
      </p:grpSp>
      <p:sp>
        <p:nvSpPr>
          <p:cNvPr id="75" name="TextBox 74">
            <a:extLst>
              <a:ext uri="{FF2B5EF4-FFF2-40B4-BE49-F238E27FC236}">
                <a16:creationId xmlns:a16="http://schemas.microsoft.com/office/drawing/2014/main" id="{F461A164-763E-D707-7982-2228C3C0C0DE}"/>
              </a:ext>
            </a:extLst>
          </p:cNvPr>
          <p:cNvSpPr txBox="1"/>
          <p:nvPr/>
        </p:nvSpPr>
        <p:spPr>
          <a:xfrm>
            <a:off x="3151529" y="11698104"/>
            <a:ext cx="358433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Use EPA-registered</a:t>
            </a:r>
            <a:r>
              <a:rPr lang="en-US" sz="4000" b="1" dirty="0"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mosquito repellent</a:t>
            </a:r>
          </a:p>
        </p:txBody>
      </p:sp>
      <p:grpSp>
        <p:nvGrpSpPr>
          <p:cNvPr id="88" name="Group 87" descr="Shirt and pants icons">
            <a:extLst>
              <a:ext uri="{FF2B5EF4-FFF2-40B4-BE49-F238E27FC236}">
                <a16:creationId xmlns:a16="http://schemas.microsoft.com/office/drawing/2014/main" id="{76618774-4EF2-BD5C-CD84-067ED734595D}"/>
              </a:ext>
            </a:extLst>
          </p:cNvPr>
          <p:cNvGrpSpPr/>
          <p:nvPr/>
        </p:nvGrpSpPr>
        <p:grpSpPr>
          <a:xfrm>
            <a:off x="7444792" y="8507018"/>
            <a:ext cx="2743200" cy="2743200"/>
            <a:chOff x="2165152" y="7468801"/>
            <a:chExt cx="457200" cy="45554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9" name="Flowchart: Connector 88">
              <a:extLst>
                <a:ext uri="{FF2B5EF4-FFF2-40B4-BE49-F238E27FC236}">
                  <a16:creationId xmlns:a16="http://schemas.microsoft.com/office/drawing/2014/main" id="{EB7E88A2-E712-8700-11FF-23B5020C87BB}"/>
                </a:ext>
              </a:extLst>
            </p:cNvPr>
            <p:cNvSpPr/>
            <p:nvPr/>
          </p:nvSpPr>
          <p:spPr>
            <a:xfrm flipH="1">
              <a:off x="2165152" y="7468801"/>
              <a:ext cx="457200" cy="455541"/>
            </a:xfrm>
            <a:prstGeom prst="flowChartConnector">
              <a:avLst/>
            </a:prstGeom>
            <a:solidFill>
              <a:srgbClr val="11516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53" dirty="0"/>
            </a:p>
          </p:txBody>
        </p:sp>
        <p:pic>
          <p:nvPicPr>
            <p:cNvPr id="90" name="Graphic 89" descr="Long sleeve shirt outline">
              <a:extLst>
                <a:ext uri="{FF2B5EF4-FFF2-40B4-BE49-F238E27FC236}">
                  <a16:creationId xmlns:a16="http://schemas.microsoft.com/office/drawing/2014/main" id="{860C7B0B-5420-97A6-12C7-7F807891220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990731">
              <a:off x="2353726" y="7504200"/>
              <a:ext cx="227403" cy="227403"/>
            </a:xfrm>
            <a:prstGeom prst="rect">
              <a:avLst/>
            </a:prstGeom>
          </p:spPr>
        </p:pic>
        <p:pic>
          <p:nvPicPr>
            <p:cNvPr id="91" name="Graphic 90" descr="Pants outline">
              <a:extLst>
                <a:ext uri="{FF2B5EF4-FFF2-40B4-BE49-F238E27FC236}">
                  <a16:creationId xmlns:a16="http://schemas.microsoft.com/office/drawing/2014/main" id="{C08068E3-C067-EABC-4752-BB61DBC22FE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20538400">
              <a:off x="2190953" y="7638852"/>
              <a:ext cx="226674" cy="226674"/>
            </a:xfrm>
            <a:prstGeom prst="rect">
              <a:avLst/>
            </a:prstGeom>
          </p:spPr>
        </p:pic>
      </p:grpSp>
      <p:sp>
        <p:nvSpPr>
          <p:cNvPr id="76" name="TextBox 75">
            <a:extLst>
              <a:ext uri="{FF2B5EF4-FFF2-40B4-BE49-F238E27FC236}">
                <a16:creationId xmlns:a16="http://schemas.microsoft.com/office/drawing/2014/main" id="{553CD694-4EBA-3EBF-1794-90BBD8BF1897}"/>
              </a:ext>
            </a:extLst>
          </p:cNvPr>
          <p:cNvSpPr txBox="1"/>
          <p:nvPr/>
        </p:nvSpPr>
        <p:spPr>
          <a:xfrm>
            <a:off x="7241977" y="11747542"/>
            <a:ext cx="315612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Wear </a:t>
            </a:r>
            <a:r>
              <a:rPr lang="en-US" sz="4000" b="1" dirty="0"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long, loose-fitting </a:t>
            </a:r>
            <a:r>
              <a:rPr lang="en-US" sz="4000" dirty="0"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shirts and pants</a:t>
            </a:r>
          </a:p>
        </p:txBody>
      </p:sp>
      <p:grpSp>
        <p:nvGrpSpPr>
          <p:cNvPr id="82" name="Group 81" descr="Mosquito icon">
            <a:extLst>
              <a:ext uri="{FF2B5EF4-FFF2-40B4-BE49-F238E27FC236}">
                <a16:creationId xmlns:a16="http://schemas.microsoft.com/office/drawing/2014/main" id="{34C9527B-195A-C11F-EB0E-8D9289C5CC6A}"/>
              </a:ext>
            </a:extLst>
          </p:cNvPr>
          <p:cNvGrpSpPr/>
          <p:nvPr/>
        </p:nvGrpSpPr>
        <p:grpSpPr>
          <a:xfrm>
            <a:off x="11362447" y="8526554"/>
            <a:ext cx="2743200" cy="2743200"/>
            <a:chOff x="1505399" y="2391316"/>
            <a:chExt cx="457200" cy="4572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3" name="Flowchart: Connector 82">
              <a:extLst>
                <a:ext uri="{FF2B5EF4-FFF2-40B4-BE49-F238E27FC236}">
                  <a16:creationId xmlns:a16="http://schemas.microsoft.com/office/drawing/2014/main" id="{3B6E3B4F-CC97-451F-B304-407EECCE4FC6}"/>
                </a:ext>
              </a:extLst>
            </p:cNvPr>
            <p:cNvSpPr/>
            <p:nvPr/>
          </p:nvSpPr>
          <p:spPr>
            <a:xfrm rot="10800000">
              <a:off x="1505399" y="2391316"/>
              <a:ext cx="457200" cy="457200"/>
            </a:xfrm>
            <a:prstGeom prst="flowChartConnector">
              <a:avLst/>
            </a:prstGeom>
            <a:solidFill>
              <a:srgbClr val="11516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53"/>
            </a:p>
          </p:txBody>
        </p:sp>
        <p:pic>
          <p:nvPicPr>
            <p:cNvPr id="84" name="Graphic 83" descr="Mosquito with solid fill">
              <a:extLst>
                <a:ext uri="{FF2B5EF4-FFF2-40B4-BE49-F238E27FC236}">
                  <a16:creationId xmlns:a16="http://schemas.microsoft.com/office/drawing/2014/main" id="{5931286A-A3BB-649B-20F9-FFBCDE74EA5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547971" y="2427065"/>
              <a:ext cx="363207" cy="363207"/>
            </a:xfrm>
            <a:prstGeom prst="rect">
              <a:avLst/>
            </a:prstGeom>
          </p:spPr>
        </p:pic>
      </p:grpSp>
      <p:sp>
        <p:nvSpPr>
          <p:cNvPr id="78" name="TextBox 77">
            <a:extLst>
              <a:ext uri="{FF2B5EF4-FFF2-40B4-BE49-F238E27FC236}">
                <a16:creationId xmlns:a16="http://schemas.microsoft.com/office/drawing/2014/main" id="{CEE08DAA-E551-302F-CD0A-6676AC90E384}"/>
              </a:ext>
            </a:extLst>
          </p:cNvPr>
          <p:cNvSpPr txBox="1"/>
          <p:nvPr/>
        </p:nvSpPr>
        <p:spPr>
          <a:xfrm>
            <a:off x="11199844" y="11698104"/>
            <a:ext cx="315612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Avoid being outside from </a:t>
            </a:r>
            <a:r>
              <a:rPr lang="en-US" sz="4000" b="1" dirty="0"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dusk to dawn</a:t>
            </a:r>
          </a:p>
        </p:txBody>
      </p:sp>
      <p:grpSp>
        <p:nvGrpSpPr>
          <p:cNvPr id="85" name="Group 84" descr="Home icon">
            <a:extLst>
              <a:ext uri="{FF2B5EF4-FFF2-40B4-BE49-F238E27FC236}">
                <a16:creationId xmlns:a16="http://schemas.microsoft.com/office/drawing/2014/main" id="{9240CE45-04D7-68F1-A35A-EE14F0BE5ADD}"/>
              </a:ext>
            </a:extLst>
          </p:cNvPr>
          <p:cNvGrpSpPr/>
          <p:nvPr/>
        </p:nvGrpSpPr>
        <p:grpSpPr>
          <a:xfrm>
            <a:off x="15286692" y="8548735"/>
            <a:ext cx="2743200" cy="2743200"/>
            <a:chOff x="2167253" y="2391316"/>
            <a:chExt cx="455541" cy="4572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6" name="Flowchart: Connector 85">
              <a:extLst>
                <a:ext uri="{FF2B5EF4-FFF2-40B4-BE49-F238E27FC236}">
                  <a16:creationId xmlns:a16="http://schemas.microsoft.com/office/drawing/2014/main" id="{B8698530-EDA2-19BC-4302-A269ADB426AE}"/>
                </a:ext>
              </a:extLst>
            </p:cNvPr>
            <p:cNvSpPr/>
            <p:nvPr/>
          </p:nvSpPr>
          <p:spPr>
            <a:xfrm rot="16200000" flipH="1">
              <a:off x="2166424" y="2392145"/>
              <a:ext cx="457200" cy="455541"/>
            </a:xfrm>
            <a:prstGeom prst="flowChartConnector">
              <a:avLst/>
            </a:prstGeom>
            <a:solidFill>
              <a:srgbClr val="11516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53"/>
            </a:p>
          </p:txBody>
        </p:sp>
        <p:pic>
          <p:nvPicPr>
            <p:cNvPr id="87" name="Graphic 86" descr="House with solid fill">
              <a:extLst>
                <a:ext uri="{FF2B5EF4-FFF2-40B4-BE49-F238E27FC236}">
                  <a16:creationId xmlns:a16="http://schemas.microsoft.com/office/drawing/2014/main" id="{0260ACEE-31CC-B8C7-6C1D-932091387EB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2227377" y="2418784"/>
              <a:ext cx="335294" cy="335294"/>
            </a:xfrm>
            <a:prstGeom prst="rect">
              <a:avLst/>
            </a:prstGeom>
          </p:spPr>
        </p:pic>
      </p:grpSp>
      <p:sp>
        <p:nvSpPr>
          <p:cNvPr id="77" name="TextBox 76">
            <a:extLst>
              <a:ext uri="{FF2B5EF4-FFF2-40B4-BE49-F238E27FC236}">
                <a16:creationId xmlns:a16="http://schemas.microsoft.com/office/drawing/2014/main" id="{F3D6DEC4-B000-A2E0-C356-3060E1C248A8}"/>
              </a:ext>
            </a:extLst>
          </p:cNvPr>
          <p:cNvSpPr txBox="1"/>
          <p:nvPr/>
        </p:nvSpPr>
        <p:spPr>
          <a:xfrm>
            <a:off x="14824860" y="11701221"/>
            <a:ext cx="396962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Use </a:t>
            </a:r>
            <a:r>
              <a:rPr lang="en-US" sz="4000" b="1" dirty="0"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screens</a:t>
            </a:r>
            <a:r>
              <a:rPr lang="en-US" sz="4000" dirty="0"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on windows and doors </a:t>
            </a:r>
            <a:r>
              <a:rPr lang="en-US" sz="4000" b="1" dirty="0"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or air conditioning</a:t>
            </a:r>
          </a:p>
        </p:txBody>
      </p:sp>
    </p:spTree>
    <p:extLst>
      <p:ext uri="{BB962C8B-B14F-4D97-AF65-F5344CB8AC3E}">
        <p14:creationId xmlns:p14="http://schemas.microsoft.com/office/powerpoint/2010/main" val="27217425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AC94ECB43CC3642ADF5E7195405B3ED" ma:contentTypeVersion="17" ma:contentTypeDescription="Create a new document." ma:contentTypeScope="" ma:versionID="0e58990b9f8c0e54a969bb961c004565">
  <xsd:schema xmlns:xsd="http://www.w3.org/2001/XMLSchema" xmlns:xs="http://www.w3.org/2001/XMLSchema" xmlns:p="http://schemas.microsoft.com/office/2006/metadata/properties" xmlns:ns2="5ccdbd74-ab7f-42b5-96ee-15937bc91f61" xmlns:ns3="f954af75-cb3a-4d1f-bf57-8adfdc64264c" targetNamespace="http://schemas.microsoft.com/office/2006/metadata/properties" ma:root="true" ma:fieldsID="9f917171aa8dcc84279043a4d2e7132b" ns2:_="" ns3:_="">
    <xsd:import namespace="5ccdbd74-ab7f-42b5-96ee-15937bc91f61"/>
    <xsd:import namespace="f954af75-cb3a-4d1f-bf57-8adfdc64264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cdbd74-ab7f-42b5-96ee-15937bc91f6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9353dbe8-8260-4ccf-8219-3d2995e6fa1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954af75-cb3a-4d1f-bf57-8adfdc64264c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471cb004-462c-4608-b079-df03e9afdb8b}" ma:internalName="TaxCatchAll" ma:showField="CatchAllData" ma:web="f954af75-cb3a-4d1f-bf57-8adfdc64264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954af75-cb3a-4d1f-bf57-8adfdc64264c" xsi:nil="true"/>
    <lcf76f155ced4ddcb4097134ff3c332f xmlns="5ccdbd74-ab7f-42b5-96ee-15937bc91f61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681C85E-33D2-4C2D-9F2E-9D1A646AEE97}"/>
</file>

<file path=customXml/itemProps2.xml><?xml version="1.0" encoding="utf-8"?>
<ds:datastoreItem xmlns:ds="http://schemas.openxmlformats.org/officeDocument/2006/customXml" ds:itemID="{DA6CAAF6-9CEC-474B-816E-2AEF17AC54DF}"/>
</file>

<file path=customXml/itemProps3.xml><?xml version="1.0" encoding="utf-8"?>
<ds:datastoreItem xmlns:ds="http://schemas.openxmlformats.org/officeDocument/2006/customXml" ds:itemID="{E3DF8F58-4361-42D9-98D1-0EF7187BBAD3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171</TotalTime>
  <Words>144</Words>
  <Application>Microsoft Office PowerPoint</Application>
  <PresentationFormat>Custom</PresentationFormat>
  <Paragraphs>20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Aptos</vt:lpstr>
      <vt:lpstr>Aptos Display</vt:lpstr>
      <vt:lpstr>Arial</vt:lpstr>
      <vt:lpstr>Nunito</vt:lpstr>
      <vt:lpstr>Roboto Medium</vt:lpstr>
      <vt:lpstr>Office Theme</vt:lpstr>
      <vt:lpstr>Instructions</vt:lpstr>
      <vt:lpstr>WEST NILE VIRUS HAS BEEN DETECTED IN THIS AREA</vt:lpstr>
    </vt:vector>
  </TitlesOfParts>
  <Company>Centers for Disease Control and Prevention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Christensen, Kristin (CDC/NCEZID/DVBD/OD)</dc:creator>
  <cp:lastModifiedBy>Christensen, Kristin (CDC/NCEZID/DVBD/OD)</cp:lastModifiedBy>
  <cp:revision>1</cp:revision>
  <dcterms:created xsi:type="dcterms:W3CDTF">2025-04-29T00:34:17Z</dcterms:created>
  <dcterms:modified xsi:type="dcterms:W3CDTF">2025-07-11T21:31:10Z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b94a7b8-f06c-4dfe-bdcc-9b548fd58c31_Enabled">
    <vt:lpwstr>true</vt:lpwstr>
  </property>
  <property fmtid="{D5CDD505-2E9C-101B-9397-08002B2CF9AE}" pid="3" name="MSIP_Label_7b94a7b8-f06c-4dfe-bdcc-9b548fd58c31_SetDate">
    <vt:lpwstr>2025-04-29T00:44:33Z</vt:lpwstr>
  </property>
  <property fmtid="{D5CDD505-2E9C-101B-9397-08002B2CF9AE}" pid="4" name="MSIP_Label_7b94a7b8-f06c-4dfe-bdcc-9b548fd58c31_Method">
    <vt:lpwstr>Privileged</vt:lpwstr>
  </property>
  <property fmtid="{D5CDD505-2E9C-101B-9397-08002B2CF9AE}" pid="5" name="MSIP_Label_7b94a7b8-f06c-4dfe-bdcc-9b548fd58c31_Name">
    <vt:lpwstr>7b94a7b8-f06c-4dfe-bdcc-9b548fd58c31</vt:lpwstr>
  </property>
  <property fmtid="{D5CDD505-2E9C-101B-9397-08002B2CF9AE}" pid="6" name="MSIP_Label_7b94a7b8-f06c-4dfe-bdcc-9b548fd58c31_SiteId">
    <vt:lpwstr>9ce70869-60db-44fd-abe8-d2767077fc8f</vt:lpwstr>
  </property>
  <property fmtid="{D5CDD505-2E9C-101B-9397-08002B2CF9AE}" pid="7" name="MSIP_Label_7b94a7b8-f06c-4dfe-bdcc-9b548fd58c31_ActionId">
    <vt:lpwstr>aa8b8760-e544-4e5c-be49-547bb25ccfb6</vt:lpwstr>
  </property>
  <property fmtid="{D5CDD505-2E9C-101B-9397-08002B2CF9AE}" pid="8" name="MSIP_Label_7b94a7b8-f06c-4dfe-bdcc-9b548fd58c31_ContentBits">
    <vt:lpwstr>0</vt:lpwstr>
  </property>
  <property fmtid="{D5CDD505-2E9C-101B-9397-08002B2CF9AE}" pid="9" name="ContentTypeId">
    <vt:lpwstr>0x010100DAC94ECB43CC3642ADF5E7195405B3ED</vt:lpwstr>
  </property>
</Properties>
</file>