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changesInfos/changesInfo1.xml" ContentType="application/vnd.ms-powerpoint.changes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4"/>
    <p:sldMasterId id="2147483677" r:id="rId5"/>
  </p:sldMasterIdLst>
  <p:notesMasterIdLst>
    <p:notesMasterId r:id="rId20"/>
  </p:notesMasterIdLst>
  <p:sldIdLst>
    <p:sldId id="2147482200" r:id="rId6"/>
    <p:sldId id="2147482216" r:id="rId7"/>
    <p:sldId id="2147482427" r:id="rId8"/>
    <p:sldId id="2147482439" r:id="rId9"/>
    <p:sldId id="2147482444" r:id="rId10"/>
    <p:sldId id="2147482441" r:id="rId11"/>
    <p:sldId id="2147482428" r:id="rId12"/>
    <p:sldId id="2147482429" r:id="rId13"/>
    <p:sldId id="2147482435" r:id="rId14"/>
    <p:sldId id="2147482432" r:id="rId15"/>
    <p:sldId id="2147482443" r:id="rId16"/>
    <p:sldId id="2147482437" r:id="rId17"/>
    <p:sldId id="2147482425" r:id="rId18"/>
    <p:sldId id="269" r:id="rId19"/>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37A78F0B-3829-829C-C02A-548954592B64}" name="Kuehl, Andrew (CDC/OD/OPHDST)" initials="AK" userId="S::vhi6@cdc.gov::df8d8e7b-d269-42a8-ba06-906f5adfad6f" providerId="AD"/>
  <p188:author id="{CEDAD538-4D1E-9512-7369-71E42DB54DC3}" name="Brown, Desiree M. (CDC/OD/OPHDST)" initials="DB" userId="S::jwu1@cdc.gov::65426537-82f4-4a29-8425-9c2ba3f1e26a" providerId="AD"/>
  <p188:author id="{8039F145-B6D7-CCFA-2C92-4A146537DF40}" name="Cook, Courtney (CDC/OD/OPHDST)" initials="CC" userId="S::uns6@cdc.gov::08c979db-b175-4a23-a7b3-d60911f2ecd1" providerId="AD"/>
  <p188:author id="{132F964E-0429-6C5F-A7C1-ACF3F110B0BA}" name="Landon, Alexander (CDC/OD/OPHDST)" initials="AL" userId="S::vvs8@cdc.gov::b09320f4-f070-4dda-b5ce-579581d3ab09" providerId="AD"/>
  <p188:author id="{4C195B5E-DFF9-9454-D15B-04E7141770CC}" name="Conners, Erin (CDC/OD/OPHDST)" initials="EC" userId="S::ola3@cdc.gov::a724e933-4911-4579-8682-585480591749" providerId="AD"/>
  <p188:author id="{7C551B66-E361-EBC0-6605-1AA2539A47D3}" name="Hang Nguyen, (CDC/OD/OPHDST)" initials="TN" userId="S::yky3@cdc.gov::8a7e3e03-04d0-4c76-a337-fc65283f8224" providerId="AD"/>
  <p188:author id="{47C6DB78-837B-EB89-9AD2-4D9E0D335078}" name="Boersma, Peter (CDC/OD/OPHDST)" initials="PB" userId="S::ots6@cdc.gov::f3bc6320-5f6e-4986-9079-590a01dd3d4f" providerId="AD"/>
  <p188:author id="{0FD7A87B-D161-B1CE-9F7B-E33F3B5A85F2}" name="Bastin, Lisa H. (CDC/OD/OPHDST)" initials="LB" userId="S::gnh1@cdc.gov::6fdd4b8c-193e-4084-8c4c-6d1bdda0752a" providerId="AD"/>
  <p188:author id="{4E13BB86-E359-B8F3-A5E7-3A8C86397ECF}" name="Bartley, Shelton (CDC/PHIC/OD)" initials="SB" userId="S::vks0@cdc.gov::f700a5b8-a89e-489d-8a2b-0d66515990a0" providerId="AD"/>
  <p188:author id="{99A8469A-7D20-0DCC-3D98-F4D741751B82}" name="McIntyre, Anne F. (CDC/OD/OPHDST)" initials="AM" userId="S::zat4@cdc.gov::d6bb9fc0-9a61-41c9-8260-614f83485ea6" providerId="AD"/>
  <p188:author id="{2AB35A9B-36C8-7561-518F-8BF30AE943AB}" name="Ritchey, Matthew D. (CDC/OD/OPHDST)" initials="R(" userId="S::hha7@cdc.gov::0f4ae8c8-33a3-4cd2-a525-48f17ee461ab" providerId="AD"/>
  <p188:author id="{E41D23AC-0141-A1C4-3B68-FE90A50E4A68}" name="Mustaquim, Desiree (CDC/OD/OPHDST)" initials="MD" userId="S::dwc6@cdc.gov::dc151674-8121-498a-9e0c-aa311898202d" providerId="AD"/>
  <p188:author id="{643A7AD9-02B1-B372-B694-D211CCE4C4EB}" name="Robinson, Tamara (CDC/OD/OPHDST) (CTR)" initials="TR" userId="S::okf9@cdc.gov::a16a7704-10a4-405e-9d16-ecfeead0d373"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57B7"/>
    <a:srgbClr val="1E5AAA"/>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86983" autoAdjust="0"/>
  </p:normalViewPr>
  <p:slideViewPr>
    <p:cSldViewPr snapToGrid="0">
      <p:cViewPr varScale="1">
        <p:scale>
          <a:sx n="88" d="100"/>
          <a:sy n="88" d="100"/>
        </p:scale>
        <p:origin x="738" y="306"/>
      </p:cViewPr>
      <p:guideLst/>
    </p:cSldViewPr>
  </p:slideViewPr>
  <p:notesTextViewPr>
    <p:cViewPr>
      <p:scale>
        <a:sx n="1" d="1"/>
        <a:sy n="1" d="1"/>
      </p:scale>
      <p:origin x="0" y="0"/>
    </p:cViewPr>
  </p:notesTextViewPr>
  <p:notesViewPr>
    <p:cSldViewPr snapToGrid="0">
      <p:cViewPr varScale="1">
        <p:scale>
          <a:sx n="94" d="100"/>
          <a:sy n="94" d="100"/>
        </p:scale>
        <p:origin x="2880" y="96"/>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slide" Target="slides/slide8.xml"/><Relationship Id="rId18" Type="http://schemas.openxmlformats.org/officeDocument/2006/relationships/slide" Target="slides/slide13.xml"/><Relationship Id="rId26" Type="http://schemas.microsoft.com/office/2018/10/relationships/authors" Target="authors.xml"/><Relationship Id="rId3" Type="http://schemas.openxmlformats.org/officeDocument/2006/relationships/customXml" Target="../customXml/item3.xml"/><Relationship Id="rId21" Type="http://schemas.openxmlformats.org/officeDocument/2006/relationships/presProps" Target="presProps.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5" Type="http://schemas.microsoft.com/office/2016/11/relationships/changesInfo" Target="changesInfos/changesInfo1.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notesMaster" Target="notesMasters/notesMaster1.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tableStyles" Target="tableStyles.xml"/><Relationship Id="rId5" Type="http://schemas.openxmlformats.org/officeDocument/2006/relationships/slideMaster" Target="slideMasters/slideMaster2.xml"/><Relationship Id="rId15" Type="http://schemas.openxmlformats.org/officeDocument/2006/relationships/slide" Target="slides/slide10.xml"/><Relationship Id="rId23" Type="http://schemas.openxmlformats.org/officeDocument/2006/relationships/theme" Target="theme/theme1.xml"/><Relationship Id="rId10" Type="http://schemas.openxmlformats.org/officeDocument/2006/relationships/slide" Target="slides/slide5.xml"/><Relationship Id="rId19" Type="http://schemas.openxmlformats.org/officeDocument/2006/relationships/slide" Target="slides/slide14.xml"/><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viewProps" Target="view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Robinson, Tamara (CDC/OD/OPHDST) (CTR)" userId="a16a7704-10a4-405e-9d16-ecfeead0d373" providerId="ADAL" clId="{730D1B98-A12E-4B95-A873-1E5FF1679918}"/>
    <pc:docChg chg="modSld">
      <pc:chgData name="Robinson, Tamara (CDC/OD/OPHDST) (CTR)" userId="a16a7704-10a4-405e-9d16-ecfeead0d373" providerId="ADAL" clId="{730D1B98-A12E-4B95-A873-1E5FF1679918}" dt="2026-06-10T18:31:00.865" v="1" actId="20577"/>
      <pc:docMkLst>
        <pc:docMk/>
      </pc:docMkLst>
      <pc:sldChg chg="modNotesTx">
        <pc:chgData name="Robinson, Tamara (CDC/OD/OPHDST) (CTR)" userId="a16a7704-10a4-405e-9d16-ecfeead0d373" providerId="ADAL" clId="{730D1B98-A12E-4B95-A873-1E5FF1679918}" dt="2026-06-10T18:28:48.414" v="0" actId="20577"/>
        <pc:sldMkLst>
          <pc:docMk/>
          <pc:sldMk cId="1222074281" sldId="269"/>
        </pc:sldMkLst>
      </pc:sldChg>
      <pc:sldChg chg="modNotesTx">
        <pc:chgData name="Robinson, Tamara (CDC/OD/OPHDST) (CTR)" userId="a16a7704-10a4-405e-9d16-ecfeead0d373" providerId="ADAL" clId="{730D1B98-A12E-4B95-A873-1E5FF1679918}" dt="2026-06-10T18:31:00.865" v="1" actId="20577"/>
        <pc:sldMkLst>
          <pc:docMk/>
          <pc:sldMk cId="3937930336" sldId="2147482439"/>
        </pc:sldMkLst>
      </pc:sldChg>
    </pc:docChg>
  </pc:docChgLst>
</pc:chgInfo>
</file>

<file path=ppt/diagrams/_rels/data1.xml.rels><?xml version="1.0" encoding="UTF-8" standalone="yes"?>
<Relationships xmlns="http://schemas.openxmlformats.org/package/2006/relationships"><Relationship Id="rId2" Type="http://schemas.openxmlformats.org/officeDocument/2006/relationships/hyperlink" Target="https://www.cdc.gov/data-modernization/php/minimal-data-necessary/index.html" TargetMode="External"/><Relationship Id="rId1" Type="http://schemas.openxmlformats.org/officeDocument/2006/relationships/hyperlink" Target="https://www.cdc.gov/nndss/case-surveillance-modernization/case-service-design.html" TargetMode="External"/></Relationships>
</file>

<file path=ppt/diagrams/_rels/drawing1.xml.rels><?xml version="1.0" encoding="UTF-8" standalone="yes"?>
<Relationships xmlns="http://schemas.openxmlformats.org/package/2006/relationships"><Relationship Id="rId2" Type="http://schemas.openxmlformats.org/officeDocument/2006/relationships/hyperlink" Target="https://www.cdc.gov/data-modernization/php/minimal-data-necessary/index.html" TargetMode="External"/><Relationship Id="rId1" Type="http://schemas.openxmlformats.org/officeDocument/2006/relationships/hyperlink" Target="https://www.cdc.gov/nndss/case-surveillance-modernization/case-service-design.html" TargetMode="Externa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D8F88E92-FB8A-4060-9854-0380FE41CECE}" type="doc">
      <dgm:prSet loTypeId="urn:microsoft.com/office/officeart/2005/8/layout/process3" loCatId="process" qsTypeId="urn:microsoft.com/office/officeart/2005/8/quickstyle/simple1" qsCatId="simple" csTypeId="urn:microsoft.com/office/officeart/2005/8/colors/accent1_2" csCatId="accent1" phldr="1"/>
      <dgm:spPr/>
      <dgm:t>
        <a:bodyPr/>
        <a:lstStyle/>
        <a:p>
          <a:endParaRPr lang="en-US"/>
        </a:p>
      </dgm:t>
    </dgm:pt>
    <dgm:pt modelId="{B37025A5-23E7-4197-9632-BD11AA3F7894}">
      <dgm:prSet phldrT="[Text]" phldr="0" custT="1"/>
      <dgm:spPr/>
      <dgm:t>
        <a:bodyPr/>
        <a:lstStyle/>
        <a:p>
          <a:r>
            <a:rPr lang="en-US" sz="2200" b="1" noProof="0" dirty="0">
              <a:latin typeface="Calibri" panose="020F0502020204030204" pitchFamily="34" charset="0"/>
              <a:ea typeface="Calibri" panose="020F0502020204030204" pitchFamily="34" charset="0"/>
              <a:cs typeface="Calibri" panose="020F0502020204030204" pitchFamily="34" charset="0"/>
            </a:rPr>
            <a:t>Foundational Work</a:t>
          </a:r>
        </a:p>
      </dgm:t>
    </dgm:pt>
    <dgm:pt modelId="{2FD0E10A-7CB6-4E57-ADA3-442C91EFD628}" type="parTrans" cxnId="{793186AF-79B6-4362-9D40-69E3BDBF16E7}">
      <dgm:prSet/>
      <dgm:spPr/>
      <dgm:t>
        <a:bodyPr/>
        <a:lstStyle/>
        <a:p>
          <a:endParaRPr lang="en-US">
            <a:latin typeface="Calibri" panose="020F0502020204030204" pitchFamily="34" charset="0"/>
            <a:ea typeface="Calibri" panose="020F0502020204030204" pitchFamily="34" charset="0"/>
            <a:cs typeface="Calibri" panose="020F0502020204030204" pitchFamily="34" charset="0"/>
          </a:endParaRPr>
        </a:p>
      </dgm:t>
    </dgm:pt>
    <dgm:pt modelId="{D0832ABE-8120-4FAF-B213-98E2D8CBDA33}" type="sibTrans" cxnId="{793186AF-79B6-4362-9D40-69E3BDBF16E7}">
      <dgm:prSet/>
      <dgm:spPr/>
      <dgm:t>
        <a:bodyPr/>
        <a:lstStyle/>
        <a:p>
          <a:endParaRPr lang="en-US" noProof="0" dirty="0">
            <a:latin typeface="Calibri" panose="020F0502020204030204" pitchFamily="34" charset="0"/>
            <a:ea typeface="Calibri" panose="020F0502020204030204" pitchFamily="34" charset="0"/>
            <a:cs typeface="Calibri" panose="020F0502020204030204" pitchFamily="34" charset="0"/>
          </a:endParaRPr>
        </a:p>
      </dgm:t>
    </dgm:pt>
    <dgm:pt modelId="{95716FC9-F150-4CD8-BBE8-E69BA40F6DB8}">
      <dgm:prSet phldrT="[Text]" phldr="0"/>
      <dgm:spPr/>
      <dgm:t>
        <a:bodyPr/>
        <a:lstStyle/>
        <a:p>
          <a:r>
            <a:rPr lang="en-US" noProof="0" dirty="0">
              <a:latin typeface="Calibri" panose="020F0502020204030204" pitchFamily="34" charset="0"/>
              <a:ea typeface="Calibri" panose="020F0502020204030204" pitchFamily="34" charset="0"/>
              <a:cs typeface="Calibri" panose="020F0502020204030204" pitchFamily="34" charset="0"/>
              <a:hlinkClick xmlns:r="http://schemas.openxmlformats.org/officeDocument/2006/relationships" r:id="rId1"/>
            </a:rPr>
            <a:t>Case Service Design</a:t>
          </a:r>
          <a:endParaRPr lang="en-US" noProof="0" dirty="0">
            <a:latin typeface="Calibri" panose="020F0502020204030204" pitchFamily="34" charset="0"/>
            <a:ea typeface="Calibri" panose="020F0502020204030204" pitchFamily="34" charset="0"/>
            <a:cs typeface="Calibri" panose="020F0502020204030204" pitchFamily="34" charset="0"/>
          </a:endParaRPr>
        </a:p>
      </dgm:t>
    </dgm:pt>
    <dgm:pt modelId="{C6C3C612-B710-4A1E-AA45-D1FCA4018592}" type="parTrans" cxnId="{31911656-4F93-4B37-B0CA-E22F4C055506}">
      <dgm:prSet/>
      <dgm:spPr/>
      <dgm:t>
        <a:bodyPr/>
        <a:lstStyle/>
        <a:p>
          <a:endParaRPr lang="en-US">
            <a:latin typeface="Calibri" panose="020F0502020204030204" pitchFamily="34" charset="0"/>
            <a:ea typeface="Calibri" panose="020F0502020204030204" pitchFamily="34" charset="0"/>
            <a:cs typeface="Calibri" panose="020F0502020204030204" pitchFamily="34" charset="0"/>
          </a:endParaRPr>
        </a:p>
      </dgm:t>
    </dgm:pt>
    <dgm:pt modelId="{2CD7AF42-F8D1-4AC4-97DE-7A92CCF0DF04}" type="sibTrans" cxnId="{31911656-4F93-4B37-B0CA-E22F4C055506}">
      <dgm:prSet/>
      <dgm:spPr/>
      <dgm:t>
        <a:bodyPr/>
        <a:lstStyle/>
        <a:p>
          <a:endParaRPr lang="en-US">
            <a:latin typeface="Calibri" panose="020F0502020204030204" pitchFamily="34" charset="0"/>
            <a:ea typeface="Calibri" panose="020F0502020204030204" pitchFamily="34" charset="0"/>
            <a:cs typeface="Calibri" panose="020F0502020204030204" pitchFamily="34" charset="0"/>
          </a:endParaRPr>
        </a:p>
      </dgm:t>
    </dgm:pt>
    <dgm:pt modelId="{9CD255C6-64F9-4228-A119-AD411C567FE0}">
      <dgm:prSet phldrT="[Text]" phldr="0" custT="1"/>
      <dgm:spPr/>
      <dgm:t>
        <a:bodyPr/>
        <a:lstStyle/>
        <a:p>
          <a:pPr rtl="0"/>
          <a:r>
            <a:rPr lang="en-US" sz="2200" b="1" noProof="0" dirty="0">
              <a:latin typeface="Calibri" panose="020F0502020204030204" pitchFamily="34" charset="0"/>
              <a:ea typeface="Calibri" panose="020F0502020204030204" pitchFamily="34" charset="0"/>
              <a:cs typeface="Calibri" panose="020F0502020204030204" pitchFamily="34" charset="0"/>
            </a:rPr>
            <a:t>Implementation Planning</a:t>
          </a:r>
        </a:p>
      </dgm:t>
    </dgm:pt>
    <dgm:pt modelId="{3F29C5C7-812D-4A81-8E62-8B512C5FD299}" type="parTrans" cxnId="{9FD17D64-08CB-4C21-A84A-B534DF9DB7D6}">
      <dgm:prSet/>
      <dgm:spPr/>
      <dgm:t>
        <a:bodyPr/>
        <a:lstStyle/>
        <a:p>
          <a:endParaRPr lang="en-US">
            <a:latin typeface="Calibri" panose="020F0502020204030204" pitchFamily="34" charset="0"/>
            <a:ea typeface="Calibri" panose="020F0502020204030204" pitchFamily="34" charset="0"/>
            <a:cs typeface="Calibri" panose="020F0502020204030204" pitchFamily="34" charset="0"/>
          </a:endParaRPr>
        </a:p>
      </dgm:t>
    </dgm:pt>
    <dgm:pt modelId="{CDF5EFA6-3163-461F-9E35-5E26E5496EF4}" type="sibTrans" cxnId="{9FD17D64-08CB-4C21-A84A-B534DF9DB7D6}">
      <dgm:prSet/>
      <dgm:spPr/>
      <dgm:t>
        <a:bodyPr/>
        <a:lstStyle/>
        <a:p>
          <a:endParaRPr lang="en-US" noProof="0" dirty="0">
            <a:latin typeface="Calibri" panose="020F0502020204030204" pitchFamily="34" charset="0"/>
            <a:ea typeface="Calibri" panose="020F0502020204030204" pitchFamily="34" charset="0"/>
            <a:cs typeface="Calibri" panose="020F0502020204030204" pitchFamily="34" charset="0"/>
          </a:endParaRPr>
        </a:p>
      </dgm:t>
    </dgm:pt>
    <dgm:pt modelId="{4A964118-FBF1-4060-9170-E32865E4499C}">
      <dgm:prSet phldrT="[Text]" phldr="0"/>
      <dgm:spPr/>
      <dgm:t>
        <a:bodyPr/>
        <a:lstStyle/>
        <a:p>
          <a:r>
            <a:rPr lang="en-US" noProof="0" dirty="0">
              <a:latin typeface="Calibri" panose="020F0502020204030204" pitchFamily="34" charset="0"/>
              <a:ea typeface="Calibri" panose="020F0502020204030204" pitchFamily="34" charset="0"/>
              <a:cs typeface="Calibri" panose="020F0502020204030204" pitchFamily="34" charset="0"/>
            </a:rPr>
            <a:t>GenV3 Pilot</a:t>
          </a:r>
        </a:p>
      </dgm:t>
    </dgm:pt>
    <dgm:pt modelId="{166F965F-B79D-4ACC-838A-4B2D7EC0FF58}" type="parTrans" cxnId="{84336CD3-1435-4BBA-8EB8-218F75C90930}">
      <dgm:prSet/>
      <dgm:spPr/>
      <dgm:t>
        <a:bodyPr/>
        <a:lstStyle/>
        <a:p>
          <a:endParaRPr lang="en-US">
            <a:latin typeface="Calibri" panose="020F0502020204030204" pitchFamily="34" charset="0"/>
            <a:ea typeface="Calibri" panose="020F0502020204030204" pitchFamily="34" charset="0"/>
            <a:cs typeface="Calibri" panose="020F0502020204030204" pitchFamily="34" charset="0"/>
          </a:endParaRPr>
        </a:p>
      </dgm:t>
    </dgm:pt>
    <dgm:pt modelId="{831ED1E7-B2EC-4717-B7C8-252055A02D4D}" type="sibTrans" cxnId="{84336CD3-1435-4BBA-8EB8-218F75C90930}">
      <dgm:prSet/>
      <dgm:spPr/>
      <dgm:t>
        <a:bodyPr/>
        <a:lstStyle/>
        <a:p>
          <a:endParaRPr lang="en-US">
            <a:latin typeface="Calibri" panose="020F0502020204030204" pitchFamily="34" charset="0"/>
            <a:ea typeface="Calibri" panose="020F0502020204030204" pitchFamily="34" charset="0"/>
            <a:cs typeface="Calibri" panose="020F0502020204030204" pitchFamily="34" charset="0"/>
          </a:endParaRPr>
        </a:p>
      </dgm:t>
    </dgm:pt>
    <dgm:pt modelId="{7620D007-1B26-41FF-930E-AAEBF28F94A4}">
      <dgm:prSet phldrT="[Text]" phldr="0" custT="1"/>
      <dgm:spPr/>
      <dgm:t>
        <a:bodyPr/>
        <a:lstStyle/>
        <a:p>
          <a:r>
            <a:rPr lang="en-US" sz="2200" b="1" noProof="0" dirty="0">
              <a:latin typeface="Calibri" panose="020F0502020204030204" pitchFamily="34" charset="0"/>
              <a:ea typeface="Calibri" panose="020F0502020204030204" pitchFamily="34" charset="0"/>
              <a:cs typeface="Calibri" panose="020F0502020204030204" pitchFamily="34" charset="0"/>
            </a:rPr>
            <a:t>Implementation</a:t>
          </a:r>
        </a:p>
      </dgm:t>
    </dgm:pt>
    <dgm:pt modelId="{6D603CC5-E326-4B31-B182-301B41D554E2}" type="parTrans" cxnId="{A318872C-43E0-4AED-8092-1BF892F366F7}">
      <dgm:prSet/>
      <dgm:spPr/>
      <dgm:t>
        <a:bodyPr/>
        <a:lstStyle/>
        <a:p>
          <a:endParaRPr lang="en-US">
            <a:latin typeface="Calibri" panose="020F0502020204030204" pitchFamily="34" charset="0"/>
            <a:ea typeface="Calibri" panose="020F0502020204030204" pitchFamily="34" charset="0"/>
            <a:cs typeface="Calibri" panose="020F0502020204030204" pitchFamily="34" charset="0"/>
          </a:endParaRPr>
        </a:p>
      </dgm:t>
    </dgm:pt>
    <dgm:pt modelId="{266D1E90-DF1A-4C2D-AA32-9C6BA3F977F9}" type="sibTrans" cxnId="{A318872C-43E0-4AED-8092-1BF892F366F7}">
      <dgm:prSet/>
      <dgm:spPr/>
      <dgm:t>
        <a:bodyPr/>
        <a:lstStyle/>
        <a:p>
          <a:endParaRPr lang="en-US">
            <a:latin typeface="Calibri" panose="020F0502020204030204" pitchFamily="34" charset="0"/>
            <a:ea typeface="Calibri" panose="020F0502020204030204" pitchFamily="34" charset="0"/>
            <a:cs typeface="Calibri" panose="020F0502020204030204" pitchFamily="34" charset="0"/>
          </a:endParaRPr>
        </a:p>
      </dgm:t>
    </dgm:pt>
    <dgm:pt modelId="{770BC450-D4C9-4312-AE6B-EF08163F4C22}">
      <dgm:prSet phldrT="[Text]" phldr="0"/>
      <dgm:spPr/>
      <dgm:t>
        <a:bodyPr/>
        <a:lstStyle/>
        <a:p>
          <a:r>
            <a:rPr lang="en-US" noProof="0" dirty="0">
              <a:latin typeface="Calibri" panose="020F0502020204030204" pitchFamily="34" charset="0"/>
              <a:ea typeface="Calibri" panose="020F0502020204030204" pitchFamily="34" charset="0"/>
              <a:cs typeface="Calibri" panose="020F0502020204030204" pitchFamily="34" charset="0"/>
            </a:rPr>
            <a:t>Implementation of GenV3 and condition-specific guides</a:t>
          </a:r>
        </a:p>
      </dgm:t>
      <dgm:extLst>
        <a:ext uri="{E40237B7-FDA0-4F09-8148-C483321AD2D9}">
          <dgm14:cNvPr xmlns:dgm14="http://schemas.microsoft.com/office/drawing/2010/diagram" id="0" name="" descr="This images shows a flow chart depicting a section outlining foundational work, implementation planning, and implementation. The foundational work  section includes case servie design, minimal data necessary (MDN), CSTE lening sessions for jurisdictions, and GenV3 development feedback. The implementation planning section includes  that includes GenV3 Pilot,&#10;CSTE-facilitated Listening-to-Action Sessions, Drafting National Strategic Plan for GenV3 Implementation, and Ongoing Feedback and Adjustments. The implementation section includes Implementation of GenV3 and condition-specific guides.&#10;"/>
        </a:ext>
      </dgm:extLst>
    </dgm:pt>
    <dgm:pt modelId="{1BC0F3F8-1CBA-4C64-ABC8-C7255D973481}" type="parTrans" cxnId="{CA77439D-2A67-4372-924B-640D0AFD3AE8}">
      <dgm:prSet/>
      <dgm:spPr/>
      <dgm:t>
        <a:bodyPr/>
        <a:lstStyle/>
        <a:p>
          <a:endParaRPr lang="en-US">
            <a:latin typeface="Calibri" panose="020F0502020204030204" pitchFamily="34" charset="0"/>
            <a:ea typeface="Calibri" panose="020F0502020204030204" pitchFamily="34" charset="0"/>
            <a:cs typeface="Calibri" panose="020F0502020204030204" pitchFamily="34" charset="0"/>
          </a:endParaRPr>
        </a:p>
      </dgm:t>
    </dgm:pt>
    <dgm:pt modelId="{A4F4E4C6-508B-4A68-936A-F754580A9BAD}" type="sibTrans" cxnId="{CA77439D-2A67-4372-924B-640D0AFD3AE8}">
      <dgm:prSet/>
      <dgm:spPr/>
      <dgm:t>
        <a:bodyPr/>
        <a:lstStyle/>
        <a:p>
          <a:endParaRPr lang="en-US">
            <a:latin typeface="Calibri" panose="020F0502020204030204" pitchFamily="34" charset="0"/>
            <a:ea typeface="Calibri" panose="020F0502020204030204" pitchFamily="34" charset="0"/>
            <a:cs typeface="Calibri" panose="020F0502020204030204" pitchFamily="34" charset="0"/>
          </a:endParaRPr>
        </a:p>
      </dgm:t>
    </dgm:pt>
    <dgm:pt modelId="{308D1BA5-2A9E-41E1-816D-C5CF664965FC}">
      <dgm:prSet phldrT="[Text]" phldr="0"/>
      <dgm:spPr/>
      <dgm:t>
        <a:bodyPr/>
        <a:lstStyle/>
        <a:p>
          <a:r>
            <a:rPr lang="en-US" noProof="0" dirty="0">
              <a:latin typeface="Calibri" panose="020F0502020204030204" pitchFamily="34" charset="0"/>
              <a:ea typeface="Calibri" panose="020F0502020204030204" pitchFamily="34" charset="0"/>
              <a:cs typeface="Calibri" panose="020F0502020204030204" pitchFamily="34" charset="0"/>
              <a:hlinkClick xmlns:r="http://schemas.openxmlformats.org/officeDocument/2006/relationships" r:id="rId2"/>
            </a:rPr>
            <a:t>Minimal Data Necessary</a:t>
          </a:r>
          <a:r>
            <a:rPr lang="en-US" noProof="0" dirty="0">
              <a:latin typeface="Calibri" panose="020F0502020204030204" pitchFamily="34" charset="0"/>
              <a:ea typeface="Calibri" panose="020F0502020204030204" pitchFamily="34" charset="0"/>
              <a:cs typeface="Calibri" panose="020F0502020204030204" pitchFamily="34" charset="0"/>
            </a:rPr>
            <a:t> (MDN)</a:t>
          </a:r>
        </a:p>
      </dgm:t>
    </dgm:pt>
    <dgm:pt modelId="{D8867B03-CDAE-4E92-B2C6-569375AB1B76}" type="parTrans" cxnId="{BDBE8AD9-C64C-4BE7-AFF2-74D9BB2F5020}">
      <dgm:prSet/>
      <dgm:spPr/>
      <dgm:t>
        <a:bodyPr/>
        <a:lstStyle/>
        <a:p>
          <a:endParaRPr lang="en-US">
            <a:latin typeface="Calibri" panose="020F0502020204030204" pitchFamily="34" charset="0"/>
            <a:ea typeface="Calibri" panose="020F0502020204030204" pitchFamily="34" charset="0"/>
            <a:cs typeface="Calibri" panose="020F0502020204030204" pitchFamily="34" charset="0"/>
          </a:endParaRPr>
        </a:p>
      </dgm:t>
    </dgm:pt>
    <dgm:pt modelId="{72A007FF-F563-4BFD-B121-E1383F67BF9C}" type="sibTrans" cxnId="{BDBE8AD9-C64C-4BE7-AFF2-74D9BB2F5020}">
      <dgm:prSet/>
      <dgm:spPr/>
      <dgm:t>
        <a:bodyPr/>
        <a:lstStyle/>
        <a:p>
          <a:endParaRPr lang="en-US">
            <a:latin typeface="Calibri" panose="020F0502020204030204" pitchFamily="34" charset="0"/>
            <a:ea typeface="Calibri" panose="020F0502020204030204" pitchFamily="34" charset="0"/>
            <a:cs typeface="Calibri" panose="020F0502020204030204" pitchFamily="34" charset="0"/>
          </a:endParaRPr>
        </a:p>
      </dgm:t>
    </dgm:pt>
    <dgm:pt modelId="{AA11FDDF-6004-4468-A69D-1DB399D0DF25}">
      <dgm:prSet phldrT="[Text]" phldr="0"/>
      <dgm:spPr/>
      <dgm:t>
        <a:bodyPr/>
        <a:lstStyle/>
        <a:p>
          <a:r>
            <a:rPr lang="en-US" noProof="0" dirty="0">
              <a:latin typeface="Calibri" panose="020F0502020204030204" pitchFamily="34" charset="0"/>
              <a:ea typeface="Calibri" panose="020F0502020204030204" pitchFamily="34" charset="0"/>
              <a:cs typeface="Calibri" panose="020F0502020204030204" pitchFamily="34" charset="0"/>
            </a:rPr>
            <a:t>GenV3 Development Feedback</a:t>
          </a:r>
        </a:p>
      </dgm:t>
    </dgm:pt>
    <dgm:pt modelId="{D2A9F6D9-7D7F-4CC7-81D9-A7CDEB0E895D}" type="parTrans" cxnId="{ED46A6A5-D989-4604-AE21-2787BBBF6C10}">
      <dgm:prSet/>
      <dgm:spPr/>
      <dgm:t>
        <a:bodyPr/>
        <a:lstStyle/>
        <a:p>
          <a:endParaRPr lang="en-US">
            <a:latin typeface="Calibri" panose="020F0502020204030204" pitchFamily="34" charset="0"/>
            <a:ea typeface="Calibri" panose="020F0502020204030204" pitchFamily="34" charset="0"/>
            <a:cs typeface="Calibri" panose="020F0502020204030204" pitchFamily="34" charset="0"/>
          </a:endParaRPr>
        </a:p>
      </dgm:t>
    </dgm:pt>
    <dgm:pt modelId="{28BFC17D-BF99-4528-A9EE-87886062161B}" type="sibTrans" cxnId="{ED46A6A5-D989-4604-AE21-2787BBBF6C10}">
      <dgm:prSet/>
      <dgm:spPr/>
      <dgm:t>
        <a:bodyPr/>
        <a:lstStyle/>
        <a:p>
          <a:endParaRPr lang="en-US">
            <a:latin typeface="Calibri" panose="020F0502020204030204" pitchFamily="34" charset="0"/>
            <a:ea typeface="Calibri" panose="020F0502020204030204" pitchFamily="34" charset="0"/>
            <a:cs typeface="Calibri" panose="020F0502020204030204" pitchFamily="34" charset="0"/>
          </a:endParaRPr>
        </a:p>
      </dgm:t>
    </dgm:pt>
    <dgm:pt modelId="{163AD821-74DE-48CB-BF69-C061B1516FAE}">
      <dgm:prSet phldrT="[Text]" phldr="0"/>
      <dgm:spPr/>
      <dgm:t>
        <a:bodyPr/>
        <a:lstStyle/>
        <a:p>
          <a:r>
            <a:rPr lang="en-US" noProof="0" dirty="0">
              <a:latin typeface="Calibri" panose="020F0502020204030204" pitchFamily="34" charset="0"/>
              <a:ea typeface="Calibri" panose="020F0502020204030204" pitchFamily="34" charset="0"/>
              <a:cs typeface="Calibri" panose="020F0502020204030204" pitchFamily="34" charset="0"/>
            </a:rPr>
            <a:t>CSTE Listening Sessions (Jurisdictions)</a:t>
          </a:r>
        </a:p>
      </dgm:t>
    </dgm:pt>
    <dgm:pt modelId="{D919D896-063E-4FD5-A64D-56F88A970436}" type="parTrans" cxnId="{BB4C7E1F-AD48-489A-8D5F-8BE04FA82D7B}">
      <dgm:prSet/>
      <dgm:spPr/>
      <dgm:t>
        <a:bodyPr/>
        <a:lstStyle/>
        <a:p>
          <a:endParaRPr lang="en-US">
            <a:latin typeface="Calibri" panose="020F0502020204030204" pitchFamily="34" charset="0"/>
            <a:ea typeface="Calibri" panose="020F0502020204030204" pitchFamily="34" charset="0"/>
            <a:cs typeface="Calibri" panose="020F0502020204030204" pitchFamily="34" charset="0"/>
          </a:endParaRPr>
        </a:p>
      </dgm:t>
    </dgm:pt>
    <dgm:pt modelId="{A8359D90-F5BF-40C9-9D71-D52210AFD70D}" type="sibTrans" cxnId="{BB4C7E1F-AD48-489A-8D5F-8BE04FA82D7B}">
      <dgm:prSet/>
      <dgm:spPr/>
      <dgm:t>
        <a:bodyPr/>
        <a:lstStyle/>
        <a:p>
          <a:endParaRPr lang="en-US">
            <a:latin typeface="Calibri" panose="020F0502020204030204" pitchFamily="34" charset="0"/>
            <a:ea typeface="Calibri" panose="020F0502020204030204" pitchFamily="34" charset="0"/>
            <a:cs typeface="Calibri" panose="020F0502020204030204" pitchFamily="34" charset="0"/>
          </a:endParaRPr>
        </a:p>
      </dgm:t>
    </dgm:pt>
    <dgm:pt modelId="{DA849F1A-55FC-4AD2-AF45-F346547104D5}">
      <dgm:prSet phldrT="[Text]" phldr="0"/>
      <dgm:spPr/>
      <dgm:t>
        <a:bodyPr/>
        <a:lstStyle/>
        <a:p>
          <a:endParaRPr lang="en-US" noProof="0" dirty="0">
            <a:latin typeface="Calibri" panose="020F0502020204030204" pitchFamily="34" charset="0"/>
            <a:ea typeface="Calibri" panose="020F0502020204030204" pitchFamily="34" charset="0"/>
            <a:cs typeface="Calibri" panose="020F0502020204030204" pitchFamily="34" charset="0"/>
          </a:endParaRPr>
        </a:p>
      </dgm:t>
    </dgm:pt>
    <dgm:pt modelId="{C544B642-E247-41F0-A84B-03F67B9824DA}" type="parTrans" cxnId="{C810A06E-77D7-4A0B-B037-C6ACF05F9FDD}">
      <dgm:prSet/>
      <dgm:spPr/>
      <dgm:t>
        <a:bodyPr/>
        <a:lstStyle/>
        <a:p>
          <a:endParaRPr lang="en-US">
            <a:latin typeface="Calibri" panose="020F0502020204030204" pitchFamily="34" charset="0"/>
            <a:ea typeface="Calibri" panose="020F0502020204030204" pitchFamily="34" charset="0"/>
            <a:cs typeface="Calibri" panose="020F0502020204030204" pitchFamily="34" charset="0"/>
          </a:endParaRPr>
        </a:p>
      </dgm:t>
    </dgm:pt>
    <dgm:pt modelId="{F762D60A-DF56-405C-865C-BE01347B501F}" type="sibTrans" cxnId="{C810A06E-77D7-4A0B-B037-C6ACF05F9FDD}">
      <dgm:prSet/>
      <dgm:spPr/>
      <dgm:t>
        <a:bodyPr/>
        <a:lstStyle/>
        <a:p>
          <a:endParaRPr lang="en-US">
            <a:latin typeface="Calibri" panose="020F0502020204030204" pitchFamily="34" charset="0"/>
            <a:ea typeface="Calibri" panose="020F0502020204030204" pitchFamily="34" charset="0"/>
            <a:cs typeface="Calibri" panose="020F0502020204030204" pitchFamily="34" charset="0"/>
          </a:endParaRPr>
        </a:p>
      </dgm:t>
    </dgm:pt>
    <dgm:pt modelId="{99015BBC-BEED-448D-B469-31EB86728D2D}">
      <dgm:prSet phldrT="[Text]" phldr="0"/>
      <dgm:spPr/>
      <dgm:t>
        <a:bodyPr/>
        <a:lstStyle/>
        <a:p>
          <a:r>
            <a:rPr lang="en-US" noProof="0" dirty="0">
              <a:latin typeface="Calibri" panose="020F0502020204030204" pitchFamily="34" charset="0"/>
              <a:ea typeface="Calibri" panose="020F0502020204030204" pitchFamily="34" charset="0"/>
              <a:cs typeface="Calibri" panose="020F0502020204030204" pitchFamily="34" charset="0"/>
            </a:rPr>
            <a:t>Drafting National Strategic Plan for GenV3 Implementation</a:t>
          </a:r>
        </a:p>
      </dgm:t>
    </dgm:pt>
    <dgm:pt modelId="{93B4C513-2DC2-4856-9388-3C0C0E3F1508}" type="parTrans" cxnId="{0B77F3D5-B3F1-47E2-A637-60DDC592793E}">
      <dgm:prSet/>
      <dgm:spPr/>
      <dgm:t>
        <a:bodyPr/>
        <a:lstStyle/>
        <a:p>
          <a:endParaRPr lang="en-US">
            <a:latin typeface="Calibri" panose="020F0502020204030204" pitchFamily="34" charset="0"/>
            <a:ea typeface="Calibri" panose="020F0502020204030204" pitchFamily="34" charset="0"/>
            <a:cs typeface="Calibri" panose="020F0502020204030204" pitchFamily="34" charset="0"/>
          </a:endParaRPr>
        </a:p>
      </dgm:t>
    </dgm:pt>
    <dgm:pt modelId="{063FD3B4-09A7-4242-9C8C-B8C70C92B473}" type="sibTrans" cxnId="{0B77F3D5-B3F1-47E2-A637-60DDC592793E}">
      <dgm:prSet/>
      <dgm:spPr/>
      <dgm:t>
        <a:bodyPr/>
        <a:lstStyle/>
        <a:p>
          <a:endParaRPr lang="en-US">
            <a:latin typeface="Calibri" panose="020F0502020204030204" pitchFamily="34" charset="0"/>
            <a:ea typeface="Calibri" panose="020F0502020204030204" pitchFamily="34" charset="0"/>
            <a:cs typeface="Calibri" panose="020F0502020204030204" pitchFamily="34" charset="0"/>
          </a:endParaRPr>
        </a:p>
      </dgm:t>
    </dgm:pt>
    <dgm:pt modelId="{A268DE8D-D1AE-4E44-8588-2AF8D0C3825C}">
      <dgm:prSet phldrT="[Text]" phldr="0"/>
      <dgm:spPr/>
      <dgm:t>
        <a:bodyPr/>
        <a:lstStyle/>
        <a:p>
          <a:r>
            <a:rPr lang="en-US" noProof="0" dirty="0">
              <a:latin typeface="Calibri" panose="020F0502020204030204" pitchFamily="34" charset="0"/>
              <a:ea typeface="Calibri" panose="020F0502020204030204" pitchFamily="34" charset="0"/>
              <a:cs typeface="Calibri" panose="020F0502020204030204" pitchFamily="34" charset="0"/>
            </a:rPr>
            <a:t>CSTE-facilitated Listening-to-Action Sessions</a:t>
          </a:r>
        </a:p>
      </dgm:t>
    </dgm:pt>
    <dgm:pt modelId="{6CDCB016-B578-4049-A203-487CB9849BB2}" type="parTrans" cxnId="{A82F87A9-495A-4BDF-8325-8F8B3B1FAD95}">
      <dgm:prSet/>
      <dgm:spPr/>
      <dgm:t>
        <a:bodyPr/>
        <a:lstStyle/>
        <a:p>
          <a:endParaRPr lang="en-US">
            <a:latin typeface="Calibri" panose="020F0502020204030204" pitchFamily="34" charset="0"/>
            <a:ea typeface="Calibri" panose="020F0502020204030204" pitchFamily="34" charset="0"/>
            <a:cs typeface="Calibri" panose="020F0502020204030204" pitchFamily="34" charset="0"/>
          </a:endParaRPr>
        </a:p>
      </dgm:t>
    </dgm:pt>
    <dgm:pt modelId="{86B35890-42CD-4412-BE33-BEEC809E80F9}" type="sibTrans" cxnId="{A82F87A9-495A-4BDF-8325-8F8B3B1FAD95}">
      <dgm:prSet/>
      <dgm:spPr/>
      <dgm:t>
        <a:bodyPr/>
        <a:lstStyle/>
        <a:p>
          <a:endParaRPr lang="en-US">
            <a:latin typeface="Calibri" panose="020F0502020204030204" pitchFamily="34" charset="0"/>
            <a:ea typeface="Calibri" panose="020F0502020204030204" pitchFamily="34" charset="0"/>
            <a:cs typeface="Calibri" panose="020F0502020204030204" pitchFamily="34" charset="0"/>
          </a:endParaRPr>
        </a:p>
      </dgm:t>
    </dgm:pt>
    <dgm:pt modelId="{EF686E29-FE7C-45AC-820C-6B3DC78ACDFC}">
      <dgm:prSet phldrT="[Text]" phldr="0"/>
      <dgm:spPr/>
      <dgm:t>
        <a:bodyPr/>
        <a:lstStyle/>
        <a:p>
          <a:r>
            <a:rPr lang="en-US" noProof="0" dirty="0">
              <a:latin typeface="Calibri" panose="020F0502020204030204" pitchFamily="34" charset="0"/>
              <a:ea typeface="Calibri" panose="020F0502020204030204" pitchFamily="34" charset="0"/>
              <a:cs typeface="Calibri" panose="020F0502020204030204" pitchFamily="34" charset="0"/>
            </a:rPr>
            <a:t>Ongoing Feedback and Adjustments</a:t>
          </a:r>
        </a:p>
      </dgm:t>
    </dgm:pt>
    <dgm:pt modelId="{3403E42A-6088-4114-8729-6E50AB14237E}" type="parTrans" cxnId="{5A614FC8-A270-47EA-91DE-46B08CAF3F28}">
      <dgm:prSet/>
      <dgm:spPr/>
      <dgm:t>
        <a:bodyPr/>
        <a:lstStyle/>
        <a:p>
          <a:endParaRPr lang="en-US">
            <a:latin typeface="Calibri" panose="020F0502020204030204" pitchFamily="34" charset="0"/>
            <a:ea typeface="Calibri" panose="020F0502020204030204" pitchFamily="34" charset="0"/>
            <a:cs typeface="Calibri" panose="020F0502020204030204" pitchFamily="34" charset="0"/>
          </a:endParaRPr>
        </a:p>
      </dgm:t>
    </dgm:pt>
    <dgm:pt modelId="{2D45C54E-221B-43ED-8DBB-9D1D323134FC}" type="sibTrans" cxnId="{5A614FC8-A270-47EA-91DE-46B08CAF3F28}">
      <dgm:prSet/>
      <dgm:spPr/>
      <dgm:t>
        <a:bodyPr/>
        <a:lstStyle/>
        <a:p>
          <a:endParaRPr lang="en-US">
            <a:latin typeface="Calibri" panose="020F0502020204030204" pitchFamily="34" charset="0"/>
            <a:ea typeface="Calibri" panose="020F0502020204030204" pitchFamily="34" charset="0"/>
            <a:cs typeface="Calibri" panose="020F0502020204030204" pitchFamily="34" charset="0"/>
          </a:endParaRPr>
        </a:p>
      </dgm:t>
    </dgm:pt>
    <dgm:pt modelId="{607C3727-CB83-4D39-876A-583FDA99D56F}" type="pres">
      <dgm:prSet presAssocID="{D8F88E92-FB8A-4060-9854-0380FE41CECE}" presName="linearFlow" presStyleCnt="0">
        <dgm:presLayoutVars>
          <dgm:dir/>
          <dgm:animLvl val="lvl"/>
          <dgm:resizeHandles val="exact"/>
        </dgm:presLayoutVars>
      </dgm:prSet>
      <dgm:spPr/>
    </dgm:pt>
    <dgm:pt modelId="{90D8886A-9A28-4DAF-8775-F49D871F6F09}" type="pres">
      <dgm:prSet presAssocID="{B37025A5-23E7-4197-9632-BD11AA3F7894}" presName="composite" presStyleCnt="0"/>
      <dgm:spPr/>
    </dgm:pt>
    <dgm:pt modelId="{6302A832-593C-4F14-B292-14473B189057}" type="pres">
      <dgm:prSet presAssocID="{B37025A5-23E7-4197-9632-BD11AA3F7894}" presName="parTx" presStyleLbl="node1" presStyleIdx="0" presStyleCnt="3">
        <dgm:presLayoutVars>
          <dgm:chMax val="0"/>
          <dgm:chPref val="0"/>
          <dgm:bulletEnabled val="1"/>
        </dgm:presLayoutVars>
      </dgm:prSet>
      <dgm:spPr/>
    </dgm:pt>
    <dgm:pt modelId="{EEFEFE96-546C-4BC5-A22C-7CE346280108}" type="pres">
      <dgm:prSet presAssocID="{B37025A5-23E7-4197-9632-BD11AA3F7894}" presName="parSh" presStyleLbl="node1" presStyleIdx="0" presStyleCnt="3"/>
      <dgm:spPr/>
    </dgm:pt>
    <dgm:pt modelId="{5B1DC876-6E65-47B2-BB18-0E7B33B08831}" type="pres">
      <dgm:prSet presAssocID="{B37025A5-23E7-4197-9632-BD11AA3F7894}" presName="desTx" presStyleLbl="fgAcc1" presStyleIdx="0" presStyleCnt="3">
        <dgm:presLayoutVars>
          <dgm:bulletEnabled val="1"/>
        </dgm:presLayoutVars>
      </dgm:prSet>
      <dgm:spPr/>
    </dgm:pt>
    <dgm:pt modelId="{B0B43D36-C081-4154-9C11-5B287DE8661C}" type="pres">
      <dgm:prSet presAssocID="{D0832ABE-8120-4FAF-B213-98E2D8CBDA33}" presName="sibTrans" presStyleLbl="sibTrans2D1" presStyleIdx="0" presStyleCnt="2"/>
      <dgm:spPr/>
    </dgm:pt>
    <dgm:pt modelId="{7C829B57-39F6-490A-9D2C-AD413EDCF87B}" type="pres">
      <dgm:prSet presAssocID="{D0832ABE-8120-4FAF-B213-98E2D8CBDA33}" presName="connTx" presStyleLbl="sibTrans2D1" presStyleIdx="0" presStyleCnt="2"/>
      <dgm:spPr/>
    </dgm:pt>
    <dgm:pt modelId="{46A9512B-F73D-478E-AFE5-9CF20C256171}" type="pres">
      <dgm:prSet presAssocID="{9CD255C6-64F9-4228-A119-AD411C567FE0}" presName="composite" presStyleCnt="0"/>
      <dgm:spPr/>
    </dgm:pt>
    <dgm:pt modelId="{836F328C-27CE-4992-9865-FCAF6DFD6F21}" type="pres">
      <dgm:prSet presAssocID="{9CD255C6-64F9-4228-A119-AD411C567FE0}" presName="parTx" presStyleLbl="node1" presStyleIdx="0" presStyleCnt="3">
        <dgm:presLayoutVars>
          <dgm:chMax val="0"/>
          <dgm:chPref val="0"/>
          <dgm:bulletEnabled val="1"/>
        </dgm:presLayoutVars>
      </dgm:prSet>
      <dgm:spPr/>
    </dgm:pt>
    <dgm:pt modelId="{EF5FC37D-CBB4-4EEC-A991-C22F66C4901B}" type="pres">
      <dgm:prSet presAssocID="{9CD255C6-64F9-4228-A119-AD411C567FE0}" presName="parSh" presStyleLbl="node1" presStyleIdx="1" presStyleCnt="3"/>
      <dgm:spPr/>
    </dgm:pt>
    <dgm:pt modelId="{27ADA6F6-610A-4EDA-9371-62ED0713DC9A}" type="pres">
      <dgm:prSet presAssocID="{9CD255C6-64F9-4228-A119-AD411C567FE0}" presName="desTx" presStyleLbl="fgAcc1" presStyleIdx="1" presStyleCnt="3">
        <dgm:presLayoutVars>
          <dgm:bulletEnabled val="1"/>
        </dgm:presLayoutVars>
      </dgm:prSet>
      <dgm:spPr/>
    </dgm:pt>
    <dgm:pt modelId="{BCC2ACD6-7E2C-4424-A22D-749637FACBD9}" type="pres">
      <dgm:prSet presAssocID="{CDF5EFA6-3163-461F-9E35-5E26E5496EF4}" presName="sibTrans" presStyleLbl="sibTrans2D1" presStyleIdx="1" presStyleCnt="2"/>
      <dgm:spPr/>
    </dgm:pt>
    <dgm:pt modelId="{A8AE2933-44F5-40B7-A384-A9ADB6D74BFC}" type="pres">
      <dgm:prSet presAssocID="{CDF5EFA6-3163-461F-9E35-5E26E5496EF4}" presName="connTx" presStyleLbl="sibTrans2D1" presStyleIdx="1" presStyleCnt="2"/>
      <dgm:spPr/>
    </dgm:pt>
    <dgm:pt modelId="{1271DB07-B1AD-4BB8-8592-8EFC82FA54F2}" type="pres">
      <dgm:prSet presAssocID="{7620D007-1B26-41FF-930E-AAEBF28F94A4}" presName="composite" presStyleCnt="0"/>
      <dgm:spPr/>
    </dgm:pt>
    <dgm:pt modelId="{8E27D6B5-C411-4357-BBF7-4E31D6FBBF97}" type="pres">
      <dgm:prSet presAssocID="{7620D007-1B26-41FF-930E-AAEBF28F94A4}" presName="parTx" presStyleLbl="node1" presStyleIdx="1" presStyleCnt="3">
        <dgm:presLayoutVars>
          <dgm:chMax val="0"/>
          <dgm:chPref val="0"/>
          <dgm:bulletEnabled val="1"/>
        </dgm:presLayoutVars>
      </dgm:prSet>
      <dgm:spPr/>
    </dgm:pt>
    <dgm:pt modelId="{B3A80A50-D86E-4895-B3C7-23F6EE6999F4}" type="pres">
      <dgm:prSet presAssocID="{7620D007-1B26-41FF-930E-AAEBF28F94A4}" presName="parSh" presStyleLbl="node1" presStyleIdx="2" presStyleCnt="3"/>
      <dgm:spPr/>
    </dgm:pt>
    <dgm:pt modelId="{9C2E94F8-5BCB-4868-ABB0-C67AE71DBEB9}" type="pres">
      <dgm:prSet presAssocID="{7620D007-1B26-41FF-930E-AAEBF28F94A4}" presName="desTx" presStyleLbl="fgAcc1" presStyleIdx="2" presStyleCnt="3">
        <dgm:presLayoutVars>
          <dgm:bulletEnabled val="1"/>
        </dgm:presLayoutVars>
      </dgm:prSet>
      <dgm:spPr/>
    </dgm:pt>
  </dgm:ptLst>
  <dgm:cxnLst>
    <dgm:cxn modelId="{B9DA870D-F7CB-44F3-8EE7-C7198F0400D5}" type="presOf" srcId="{D8F88E92-FB8A-4060-9854-0380FE41CECE}" destId="{607C3727-CB83-4D39-876A-583FDA99D56F}" srcOrd="0" destOrd="0" presId="urn:microsoft.com/office/officeart/2005/8/layout/process3"/>
    <dgm:cxn modelId="{84C74018-CB2B-4024-8FB8-259DEE6C7A32}" type="presOf" srcId="{D0832ABE-8120-4FAF-B213-98E2D8CBDA33}" destId="{7C829B57-39F6-490A-9D2C-AD413EDCF87B}" srcOrd="1" destOrd="0" presId="urn:microsoft.com/office/officeart/2005/8/layout/process3"/>
    <dgm:cxn modelId="{BB4C7E1F-AD48-489A-8D5F-8BE04FA82D7B}" srcId="{B37025A5-23E7-4197-9632-BD11AA3F7894}" destId="{163AD821-74DE-48CB-BF69-C061B1516FAE}" srcOrd="2" destOrd="0" parTransId="{D919D896-063E-4FD5-A64D-56F88A970436}" sibTransId="{A8359D90-F5BF-40C9-9D71-D52210AFD70D}"/>
    <dgm:cxn modelId="{A318872C-43E0-4AED-8092-1BF892F366F7}" srcId="{D8F88E92-FB8A-4060-9854-0380FE41CECE}" destId="{7620D007-1B26-41FF-930E-AAEBF28F94A4}" srcOrd="2" destOrd="0" parTransId="{6D603CC5-E326-4B31-B182-301B41D554E2}" sibTransId="{266D1E90-DF1A-4C2D-AA32-9C6BA3F977F9}"/>
    <dgm:cxn modelId="{9FD17D64-08CB-4C21-A84A-B534DF9DB7D6}" srcId="{D8F88E92-FB8A-4060-9854-0380FE41CECE}" destId="{9CD255C6-64F9-4228-A119-AD411C567FE0}" srcOrd="1" destOrd="0" parTransId="{3F29C5C7-812D-4A81-8E62-8B512C5FD299}" sibTransId="{CDF5EFA6-3163-461F-9E35-5E26E5496EF4}"/>
    <dgm:cxn modelId="{4D45E165-BB12-444C-8CEC-510942FF5015}" type="presOf" srcId="{4A964118-FBF1-4060-9170-E32865E4499C}" destId="{27ADA6F6-610A-4EDA-9371-62ED0713DC9A}" srcOrd="0" destOrd="0" presId="urn:microsoft.com/office/officeart/2005/8/layout/process3"/>
    <dgm:cxn modelId="{F41BF267-734E-4336-9FEC-0A9C0983F06A}" type="presOf" srcId="{DA849F1A-55FC-4AD2-AF45-F346547104D5}" destId="{27ADA6F6-610A-4EDA-9371-62ED0713DC9A}" srcOrd="0" destOrd="4" presId="urn:microsoft.com/office/officeart/2005/8/layout/process3"/>
    <dgm:cxn modelId="{1786614A-9ADF-4470-B693-5809AAA617A4}" type="presOf" srcId="{7620D007-1B26-41FF-930E-AAEBF28F94A4}" destId="{B3A80A50-D86E-4895-B3C7-23F6EE6999F4}" srcOrd="1" destOrd="0" presId="urn:microsoft.com/office/officeart/2005/8/layout/process3"/>
    <dgm:cxn modelId="{F830FF4B-20C3-4591-8BAE-C90835E0EE6E}" type="presOf" srcId="{B37025A5-23E7-4197-9632-BD11AA3F7894}" destId="{EEFEFE96-546C-4BC5-A22C-7CE346280108}" srcOrd="1" destOrd="0" presId="urn:microsoft.com/office/officeart/2005/8/layout/process3"/>
    <dgm:cxn modelId="{1ED2556C-EBB2-4473-81F9-DBA1A35CC5D8}" type="presOf" srcId="{770BC450-D4C9-4312-AE6B-EF08163F4C22}" destId="{9C2E94F8-5BCB-4868-ABB0-C67AE71DBEB9}" srcOrd="0" destOrd="0" presId="urn:microsoft.com/office/officeart/2005/8/layout/process3"/>
    <dgm:cxn modelId="{3BFFF84C-C8AE-45F3-B522-9B9FDE447029}" type="presOf" srcId="{9CD255C6-64F9-4228-A119-AD411C567FE0}" destId="{836F328C-27CE-4992-9865-FCAF6DFD6F21}" srcOrd="0" destOrd="0" presId="urn:microsoft.com/office/officeart/2005/8/layout/process3"/>
    <dgm:cxn modelId="{C810A06E-77D7-4A0B-B037-C6ACF05F9FDD}" srcId="{9CD255C6-64F9-4228-A119-AD411C567FE0}" destId="{DA849F1A-55FC-4AD2-AF45-F346547104D5}" srcOrd="4" destOrd="0" parTransId="{C544B642-E247-41F0-A84B-03F67B9824DA}" sibTransId="{F762D60A-DF56-405C-865C-BE01347B501F}"/>
    <dgm:cxn modelId="{831BA573-5FF5-4115-8D2D-AD9CFC125872}" type="presOf" srcId="{7620D007-1B26-41FF-930E-AAEBF28F94A4}" destId="{8E27D6B5-C411-4357-BBF7-4E31D6FBBF97}" srcOrd="0" destOrd="0" presId="urn:microsoft.com/office/officeart/2005/8/layout/process3"/>
    <dgm:cxn modelId="{31911656-4F93-4B37-B0CA-E22F4C055506}" srcId="{B37025A5-23E7-4197-9632-BD11AA3F7894}" destId="{95716FC9-F150-4CD8-BBE8-E69BA40F6DB8}" srcOrd="0" destOrd="0" parTransId="{C6C3C612-B710-4A1E-AA45-D1FCA4018592}" sibTransId="{2CD7AF42-F8D1-4AC4-97DE-7A92CCF0DF04}"/>
    <dgm:cxn modelId="{5EA31B80-8F84-422B-8F35-976672C8093E}" type="presOf" srcId="{163AD821-74DE-48CB-BF69-C061B1516FAE}" destId="{5B1DC876-6E65-47B2-BB18-0E7B33B08831}" srcOrd="0" destOrd="2" presId="urn:microsoft.com/office/officeart/2005/8/layout/process3"/>
    <dgm:cxn modelId="{E3F2A09B-10D0-4A78-A4CA-FF96264C6EB0}" type="presOf" srcId="{308D1BA5-2A9E-41E1-816D-C5CF664965FC}" destId="{5B1DC876-6E65-47B2-BB18-0E7B33B08831}" srcOrd="0" destOrd="1" presId="urn:microsoft.com/office/officeart/2005/8/layout/process3"/>
    <dgm:cxn modelId="{CA77439D-2A67-4372-924B-640D0AFD3AE8}" srcId="{7620D007-1B26-41FF-930E-AAEBF28F94A4}" destId="{770BC450-D4C9-4312-AE6B-EF08163F4C22}" srcOrd="0" destOrd="0" parTransId="{1BC0F3F8-1CBA-4C64-ABC8-C7255D973481}" sibTransId="{A4F4E4C6-508B-4A68-936A-F754580A9BAD}"/>
    <dgm:cxn modelId="{ED46A6A5-D989-4604-AE21-2787BBBF6C10}" srcId="{B37025A5-23E7-4197-9632-BD11AA3F7894}" destId="{AA11FDDF-6004-4468-A69D-1DB399D0DF25}" srcOrd="3" destOrd="0" parTransId="{D2A9F6D9-7D7F-4CC7-81D9-A7CDEB0E895D}" sibTransId="{28BFC17D-BF99-4528-A9EE-87886062161B}"/>
    <dgm:cxn modelId="{8C53DBA5-C176-450D-9A5D-AEFFFF84830C}" type="presOf" srcId="{AA11FDDF-6004-4468-A69D-1DB399D0DF25}" destId="{5B1DC876-6E65-47B2-BB18-0E7B33B08831}" srcOrd="0" destOrd="3" presId="urn:microsoft.com/office/officeart/2005/8/layout/process3"/>
    <dgm:cxn modelId="{A82F87A9-495A-4BDF-8325-8F8B3B1FAD95}" srcId="{9CD255C6-64F9-4228-A119-AD411C567FE0}" destId="{A268DE8D-D1AE-4E44-8588-2AF8D0C3825C}" srcOrd="1" destOrd="0" parTransId="{6CDCB016-B578-4049-A203-487CB9849BB2}" sibTransId="{86B35890-42CD-4412-BE33-BEEC809E80F9}"/>
    <dgm:cxn modelId="{793186AF-79B6-4362-9D40-69E3BDBF16E7}" srcId="{D8F88E92-FB8A-4060-9854-0380FE41CECE}" destId="{B37025A5-23E7-4197-9632-BD11AA3F7894}" srcOrd="0" destOrd="0" parTransId="{2FD0E10A-7CB6-4E57-ADA3-442C91EFD628}" sibTransId="{D0832ABE-8120-4FAF-B213-98E2D8CBDA33}"/>
    <dgm:cxn modelId="{261C98BE-3D64-4E7E-A363-686C6AA21A97}" type="presOf" srcId="{EF686E29-FE7C-45AC-820C-6B3DC78ACDFC}" destId="{27ADA6F6-610A-4EDA-9371-62ED0713DC9A}" srcOrd="0" destOrd="3" presId="urn:microsoft.com/office/officeart/2005/8/layout/process3"/>
    <dgm:cxn modelId="{5A614FC8-A270-47EA-91DE-46B08CAF3F28}" srcId="{9CD255C6-64F9-4228-A119-AD411C567FE0}" destId="{EF686E29-FE7C-45AC-820C-6B3DC78ACDFC}" srcOrd="3" destOrd="0" parTransId="{3403E42A-6088-4114-8729-6E50AB14237E}" sibTransId="{2D45C54E-221B-43ED-8DBB-9D1D323134FC}"/>
    <dgm:cxn modelId="{146F94D1-5F0B-4037-9DCF-DC0E9F648319}" type="presOf" srcId="{CDF5EFA6-3163-461F-9E35-5E26E5496EF4}" destId="{A8AE2933-44F5-40B7-A384-A9ADB6D74BFC}" srcOrd="1" destOrd="0" presId="urn:microsoft.com/office/officeart/2005/8/layout/process3"/>
    <dgm:cxn modelId="{84336CD3-1435-4BBA-8EB8-218F75C90930}" srcId="{9CD255C6-64F9-4228-A119-AD411C567FE0}" destId="{4A964118-FBF1-4060-9170-E32865E4499C}" srcOrd="0" destOrd="0" parTransId="{166F965F-B79D-4ACC-838A-4B2D7EC0FF58}" sibTransId="{831ED1E7-B2EC-4717-B7C8-252055A02D4D}"/>
    <dgm:cxn modelId="{0B77F3D5-B3F1-47E2-A637-60DDC592793E}" srcId="{9CD255C6-64F9-4228-A119-AD411C567FE0}" destId="{99015BBC-BEED-448D-B469-31EB86728D2D}" srcOrd="2" destOrd="0" parTransId="{93B4C513-2DC2-4856-9388-3C0C0E3F1508}" sibTransId="{063FD3B4-09A7-4242-9C8C-B8C70C92B473}"/>
    <dgm:cxn modelId="{BEAFADD7-1C89-4909-B050-1081E1FBEB10}" type="presOf" srcId="{CDF5EFA6-3163-461F-9E35-5E26E5496EF4}" destId="{BCC2ACD6-7E2C-4424-A22D-749637FACBD9}" srcOrd="0" destOrd="0" presId="urn:microsoft.com/office/officeart/2005/8/layout/process3"/>
    <dgm:cxn modelId="{BDBE8AD9-C64C-4BE7-AFF2-74D9BB2F5020}" srcId="{B37025A5-23E7-4197-9632-BD11AA3F7894}" destId="{308D1BA5-2A9E-41E1-816D-C5CF664965FC}" srcOrd="1" destOrd="0" parTransId="{D8867B03-CDAE-4E92-B2C6-569375AB1B76}" sibTransId="{72A007FF-F563-4BFD-B121-E1383F67BF9C}"/>
    <dgm:cxn modelId="{17A6AAD9-2DC1-45DE-8EC5-0FFC3C225168}" type="presOf" srcId="{95716FC9-F150-4CD8-BBE8-E69BA40F6DB8}" destId="{5B1DC876-6E65-47B2-BB18-0E7B33B08831}" srcOrd="0" destOrd="0" presId="urn:microsoft.com/office/officeart/2005/8/layout/process3"/>
    <dgm:cxn modelId="{D1724ADC-0E18-4574-9080-EFF2D9EBEFB3}" type="presOf" srcId="{9CD255C6-64F9-4228-A119-AD411C567FE0}" destId="{EF5FC37D-CBB4-4EEC-A991-C22F66C4901B}" srcOrd="1" destOrd="0" presId="urn:microsoft.com/office/officeart/2005/8/layout/process3"/>
    <dgm:cxn modelId="{A818C2E2-F7E9-4381-9F84-D1CF40A98E1F}" type="presOf" srcId="{B37025A5-23E7-4197-9632-BD11AA3F7894}" destId="{6302A832-593C-4F14-B292-14473B189057}" srcOrd="0" destOrd="0" presId="urn:microsoft.com/office/officeart/2005/8/layout/process3"/>
    <dgm:cxn modelId="{CAA056E3-412E-4A42-96DE-B81EFFD83C32}" type="presOf" srcId="{A268DE8D-D1AE-4E44-8588-2AF8D0C3825C}" destId="{27ADA6F6-610A-4EDA-9371-62ED0713DC9A}" srcOrd="0" destOrd="1" presId="urn:microsoft.com/office/officeart/2005/8/layout/process3"/>
    <dgm:cxn modelId="{235293EB-19C3-488A-89BD-D25866744691}" type="presOf" srcId="{D0832ABE-8120-4FAF-B213-98E2D8CBDA33}" destId="{B0B43D36-C081-4154-9C11-5B287DE8661C}" srcOrd="0" destOrd="0" presId="urn:microsoft.com/office/officeart/2005/8/layout/process3"/>
    <dgm:cxn modelId="{65CE6EF0-E154-453E-9436-BEF09C378DB0}" type="presOf" srcId="{99015BBC-BEED-448D-B469-31EB86728D2D}" destId="{27ADA6F6-610A-4EDA-9371-62ED0713DC9A}" srcOrd="0" destOrd="2" presId="urn:microsoft.com/office/officeart/2005/8/layout/process3"/>
    <dgm:cxn modelId="{9236F01B-4E9B-4F12-B297-FDCEF5520D96}" type="presParOf" srcId="{607C3727-CB83-4D39-876A-583FDA99D56F}" destId="{90D8886A-9A28-4DAF-8775-F49D871F6F09}" srcOrd="0" destOrd="0" presId="urn:microsoft.com/office/officeart/2005/8/layout/process3"/>
    <dgm:cxn modelId="{24BDD256-D430-4ADF-8DBD-CA312D26105F}" type="presParOf" srcId="{90D8886A-9A28-4DAF-8775-F49D871F6F09}" destId="{6302A832-593C-4F14-B292-14473B189057}" srcOrd="0" destOrd="0" presId="urn:microsoft.com/office/officeart/2005/8/layout/process3"/>
    <dgm:cxn modelId="{62D73D7F-2178-4CC1-9B92-6331F5632BC9}" type="presParOf" srcId="{90D8886A-9A28-4DAF-8775-F49D871F6F09}" destId="{EEFEFE96-546C-4BC5-A22C-7CE346280108}" srcOrd="1" destOrd="0" presId="urn:microsoft.com/office/officeart/2005/8/layout/process3"/>
    <dgm:cxn modelId="{66834DF8-2752-4C24-B3FB-8534D6EAFD57}" type="presParOf" srcId="{90D8886A-9A28-4DAF-8775-F49D871F6F09}" destId="{5B1DC876-6E65-47B2-BB18-0E7B33B08831}" srcOrd="2" destOrd="0" presId="urn:microsoft.com/office/officeart/2005/8/layout/process3"/>
    <dgm:cxn modelId="{0AD99095-0254-4EE9-AA63-F94BA8349668}" type="presParOf" srcId="{607C3727-CB83-4D39-876A-583FDA99D56F}" destId="{B0B43D36-C081-4154-9C11-5B287DE8661C}" srcOrd="1" destOrd="0" presId="urn:microsoft.com/office/officeart/2005/8/layout/process3"/>
    <dgm:cxn modelId="{A48A03C4-1A16-4AC7-85BC-76570749A5D6}" type="presParOf" srcId="{B0B43D36-C081-4154-9C11-5B287DE8661C}" destId="{7C829B57-39F6-490A-9D2C-AD413EDCF87B}" srcOrd="0" destOrd="0" presId="urn:microsoft.com/office/officeart/2005/8/layout/process3"/>
    <dgm:cxn modelId="{B523C225-6119-4C17-ADDF-B3A70402D900}" type="presParOf" srcId="{607C3727-CB83-4D39-876A-583FDA99D56F}" destId="{46A9512B-F73D-478E-AFE5-9CF20C256171}" srcOrd="2" destOrd="0" presId="urn:microsoft.com/office/officeart/2005/8/layout/process3"/>
    <dgm:cxn modelId="{D83E4B73-32C5-45C5-90F4-516A5E29D0EE}" type="presParOf" srcId="{46A9512B-F73D-478E-AFE5-9CF20C256171}" destId="{836F328C-27CE-4992-9865-FCAF6DFD6F21}" srcOrd="0" destOrd="0" presId="urn:microsoft.com/office/officeart/2005/8/layout/process3"/>
    <dgm:cxn modelId="{0630B685-02D0-4C26-B383-73EE45552203}" type="presParOf" srcId="{46A9512B-F73D-478E-AFE5-9CF20C256171}" destId="{EF5FC37D-CBB4-4EEC-A991-C22F66C4901B}" srcOrd="1" destOrd="0" presId="urn:microsoft.com/office/officeart/2005/8/layout/process3"/>
    <dgm:cxn modelId="{40E077A1-4E28-4C25-A73E-841FE2A4DEF7}" type="presParOf" srcId="{46A9512B-F73D-478E-AFE5-9CF20C256171}" destId="{27ADA6F6-610A-4EDA-9371-62ED0713DC9A}" srcOrd="2" destOrd="0" presId="urn:microsoft.com/office/officeart/2005/8/layout/process3"/>
    <dgm:cxn modelId="{B7C42EBE-41C8-4E8E-BC60-30BE988F4DE8}" type="presParOf" srcId="{607C3727-CB83-4D39-876A-583FDA99D56F}" destId="{BCC2ACD6-7E2C-4424-A22D-749637FACBD9}" srcOrd="3" destOrd="0" presId="urn:microsoft.com/office/officeart/2005/8/layout/process3"/>
    <dgm:cxn modelId="{2506061B-73CF-4592-960E-9B22642C3BC4}" type="presParOf" srcId="{BCC2ACD6-7E2C-4424-A22D-749637FACBD9}" destId="{A8AE2933-44F5-40B7-A384-A9ADB6D74BFC}" srcOrd="0" destOrd="0" presId="urn:microsoft.com/office/officeart/2005/8/layout/process3"/>
    <dgm:cxn modelId="{AA6B7180-DBC9-4096-A00B-42FECFCB4DDA}" type="presParOf" srcId="{607C3727-CB83-4D39-876A-583FDA99D56F}" destId="{1271DB07-B1AD-4BB8-8592-8EFC82FA54F2}" srcOrd="4" destOrd="0" presId="urn:microsoft.com/office/officeart/2005/8/layout/process3"/>
    <dgm:cxn modelId="{9EECDA6F-75E7-4B10-8520-1146595095E0}" type="presParOf" srcId="{1271DB07-B1AD-4BB8-8592-8EFC82FA54F2}" destId="{8E27D6B5-C411-4357-BBF7-4E31D6FBBF97}" srcOrd="0" destOrd="0" presId="urn:microsoft.com/office/officeart/2005/8/layout/process3"/>
    <dgm:cxn modelId="{4C71CED0-46C4-4ABC-A12E-932F08E728BA}" type="presParOf" srcId="{1271DB07-B1AD-4BB8-8592-8EFC82FA54F2}" destId="{B3A80A50-D86E-4895-B3C7-23F6EE6999F4}" srcOrd="1" destOrd="0" presId="urn:microsoft.com/office/officeart/2005/8/layout/process3"/>
    <dgm:cxn modelId="{B6F96680-4542-45CB-9E01-5523BCA83563}" type="presParOf" srcId="{1271DB07-B1AD-4BB8-8592-8EFC82FA54F2}" destId="{9C2E94F8-5BCB-4868-ABB0-C67AE71DBEB9}" srcOrd="2" destOrd="0" presId="urn:microsoft.com/office/officeart/2005/8/layout/process3"/>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3170DBB8-8FAE-4BFD-800D-BF94A429F30D}" type="doc">
      <dgm:prSet loTypeId="urn:microsoft.com/office/officeart/2005/8/layout/chevron1" loCatId="process" qsTypeId="urn:microsoft.com/office/officeart/2005/8/quickstyle/simple5" qsCatId="simple" csTypeId="urn:microsoft.com/office/officeart/2005/8/colors/accent1_2" csCatId="accent1" phldr="1"/>
      <dgm:spPr/>
      <dgm:t>
        <a:bodyPr/>
        <a:lstStyle/>
        <a:p>
          <a:endParaRPr lang="en-US"/>
        </a:p>
      </dgm:t>
    </dgm:pt>
    <dgm:pt modelId="{D7A704CD-D603-403D-8F8C-E07FEE9F405D}">
      <dgm:prSet phldrT="[Text]" phldr="0"/>
      <dgm:spPr/>
      <dgm:t>
        <a:bodyPr/>
        <a:lstStyle/>
        <a:p>
          <a:pPr rtl="0"/>
          <a:r>
            <a:rPr lang="en-US" dirty="0">
              <a:latin typeface="Calibri" panose="020F0502020204030204" pitchFamily="34" charset="0"/>
              <a:ea typeface="Calibri" panose="020F0502020204030204" pitchFamily="34" charset="0"/>
              <a:cs typeface="Calibri" panose="020F0502020204030204" pitchFamily="34" charset="0"/>
            </a:rPr>
            <a:t>End of June:</a:t>
          </a:r>
          <a:br>
            <a:rPr lang="en-US" dirty="0">
              <a:latin typeface="Calibri" panose="020F0502020204030204" pitchFamily="34" charset="0"/>
              <a:ea typeface="Calibri" panose="020F0502020204030204" pitchFamily="34" charset="0"/>
              <a:cs typeface="Calibri" panose="020F0502020204030204" pitchFamily="34" charset="0"/>
            </a:rPr>
          </a:br>
          <a:r>
            <a:rPr lang="en-US" dirty="0">
              <a:latin typeface="Calibri" panose="020F0502020204030204" pitchFamily="34" charset="0"/>
              <a:ea typeface="Calibri" panose="020F0502020204030204" pitchFamily="34" charset="0"/>
              <a:cs typeface="Calibri" panose="020F0502020204030204" pitchFamily="34" charset="0"/>
            </a:rPr>
            <a:t>CDC/CSTE Synthesis </a:t>
          </a:r>
        </a:p>
      </dgm:t>
    </dgm:pt>
    <dgm:pt modelId="{B3A13808-3B55-44FA-95F7-E13F1C3C5921}" type="parTrans" cxnId="{2A64D4D5-578D-4347-AD79-32441D8FED9C}">
      <dgm:prSet/>
      <dgm:spPr/>
      <dgm:t>
        <a:bodyPr/>
        <a:lstStyle/>
        <a:p>
          <a:endParaRPr lang="en-US">
            <a:latin typeface="Calibri" panose="020F0502020204030204" pitchFamily="34" charset="0"/>
            <a:ea typeface="Calibri" panose="020F0502020204030204" pitchFamily="34" charset="0"/>
            <a:cs typeface="Calibri" panose="020F0502020204030204" pitchFamily="34" charset="0"/>
          </a:endParaRPr>
        </a:p>
      </dgm:t>
    </dgm:pt>
    <dgm:pt modelId="{8C2A5CD3-FA16-496C-B5C5-FC3579FE5B1A}" type="sibTrans" cxnId="{2A64D4D5-578D-4347-AD79-32441D8FED9C}">
      <dgm:prSet/>
      <dgm:spPr/>
      <dgm:t>
        <a:bodyPr/>
        <a:lstStyle/>
        <a:p>
          <a:endParaRPr lang="en-US">
            <a:latin typeface="Calibri" panose="020F0502020204030204" pitchFamily="34" charset="0"/>
            <a:ea typeface="Calibri" panose="020F0502020204030204" pitchFamily="34" charset="0"/>
            <a:cs typeface="Calibri" panose="020F0502020204030204" pitchFamily="34" charset="0"/>
          </a:endParaRPr>
        </a:p>
      </dgm:t>
    </dgm:pt>
    <dgm:pt modelId="{5C2D728A-37C4-488A-84A9-20F409BA3E1C}">
      <dgm:prSet phldrT="[Text]" phldr="0"/>
      <dgm:spPr/>
      <dgm:t>
        <a:bodyPr/>
        <a:lstStyle/>
        <a:p>
          <a:pPr rtl="0"/>
          <a:r>
            <a:rPr lang="en-US" dirty="0">
              <a:latin typeface="Calibri" panose="020F0502020204030204" pitchFamily="34" charset="0"/>
              <a:ea typeface="Calibri" panose="020F0502020204030204" pitchFamily="34" charset="0"/>
              <a:cs typeface="Calibri" panose="020F0502020204030204" pitchFamily="34" charset="0"/>
            </a:rPr>
            <a:t>Mid-June:</a:t>
          </a:r>
          <a:br>
            <a:rPr lang="en-US" dirty="0">
              <a:latin typeface="Calibri" panose="020F0502020204030204" pitchFamily="34" charset="0"/>
              <a:ea typeface="Calibri" panose="020F0502020204030204" pitchFamily="34" charset="0"/>
              <a:cs typeface="Calibri" panose="020F0502020204030204" pitchFamily="34" charset="0"/>
            </a:rPr>
          </a:br>
          <a:r>
            <a:rPr lang="en-US" dirty="0">
              <a:latin typeface="Calibri" panose="020F0502020204030204" pitchFamily="34" charset="0"/>
              <a:ea typeface="Calibri" panose="020F0502020204030204" pitchFamily="34" charset="0"/>
              <a:cs typeface="Calibri" panose="020F0502020204030204" pitchFamily="34" charset="0"/>
            </a:rPr>
            <a:t>Listening-to-Action ("L2A") Sessions</a:t>
          </a:r>
        </a:p>
      </dgm:t>
    </dgm:pt>
    <dgm:pt modelId="{64E2F3B2-A545-48B7-896D-0DFFC5FA0D6F}" type="parTrans" cxnId="{4BCA458C-A54D-4B6A-A62D-BDB9CAF6A478}">
      <dgm:prSet/>
      <dgm:spPr/>
      <dgm:t>
        <a:bodyPr/>
        <a:lstStyle/>
        <a:p>
          <a:endParaRPr lang="en-US">
            <a:latin typeface="Calibri" panose="020F0502020204030204" pitchFamily="34" charset="0"/>
            <a:ea typeface="Calibri" panose="020F0502020204030204" pitchFamily="34" charset="0"/>
            <a:cs typeface="Calibri" panose="020F0502020204030204" pitchFamily="34" charset="0"/>
          </a:endParaRPr>
        </a:p>
      </dgm:t>
    </dgm:pt>
    <dgm:pt modelId="{8C43591A-02AD-43C4-AA3C-B9E57B563A2C}" type="sibTrans" cxnId="{4BCA458C-A54D-4B6A-A62D-BDB9CAF6A478}">
      <dgm:prSet/>
      <dgm:spPr/>
      <dgm:t>
        <a:bodyPr/>
        <a:lstStyle/>
        <a:p>
          <a:endParaRPr lang="en-US">
            <a:latin typeface="Calibri" panose="020F0502020204030204" pitchFamily="34" charset="0"/>
            <a:ea typeface="Calibri" panose="020F0502020204030204" pitchFamily="34" charset="0"/>
            <a:cs typeface="Calibri" panose="020F0502020204030204" pitchFamily="34" charset="0"/>
          </a:endParaRPr>
        </a:p>
      </dgm:t>
    </dgm:pt>
    <dgm:pt modelId="{DE011BCE-70FD-40DD-A959-1848FC9AACA8}">
      <dgm:prSet phldrT="[Text]" phldr="0"/>
      <dgm:spPr/>
      <dgm:t>
        <a:bodyPr/>
        <a:lstStyle/>
        <a:p>
          <a:pPr rtl="0"/>
          <a:r>
            <a:rPr lang="en-US">
              <a:latin typeface="Calibri" panose="020F0502020204030204" pitchFamily="34" charset="0"/>
              <a:ea typeface="Calibri" panose="020F0502020204030204" pitchFamily="34" charset="0"/>
              <a:cs typeface="Calibri" panose="020F0502020204030204" pitchFamily="34" charset="0"/>
            </a:rPr>
            <a:t>End of July:</a:t>
          </a:r>
          <a:br>
            <a:rPr lang="en-US">
              <a:latin typeface="Calibri" panose="020F0502020204030204" pitchFamily="34" charset="0"/>
              <a:ea typeface="Calibri" panose="020F0502020204030204" pitchFamily="34" charset="0"/>
              <a:cs typeface="Calibri" panose="020F0502020204030204" pitchFamily="34" charset="0"/>
            </a:rPr>
          </a:br>
          <a:r>
            <a:rPr lang="en-US">
              <a:latin typeface="Calibri" panose="020F0502020204030204" pitchFamily="34" charset="0"/>
              <a:ea typeface="Calibri" panose="020F0502020204030204" pitchFamily="34" charset="0"/>
              <a:cs typeface="Calibri" panose="020F0502020204030204" pitchFamily="34" charset="0"/>
            </a:rPr>
            <a:t>GenV3 Implementation Strategy Plan, Version 1</a:t>
          </a:r>
        </a:p>
      </dgm:t>
    </dgm:pt>
    <dgm:pt modelId="{B13DF505-CD20-4C0F-8738-7C96B7A6A36F}" type="parTrans" cxnId="{7E7E91E5-8A25-4D78-9EE1-821E91F172CF}">
      <dgm:prSet/>
      <dgm:spPr/>
      <dgm:t>
        <a:bodyPr/>
        <a:lstStyle/>
        <a:p>
          <a:endParaRPr lang="en-US">
            <a:latin typeface="Calibri" panose="020F0502020204030204" pitchFamily="34" charset="0"/>
            <a:ea typeface="Calibri" panose="020F0502020204030204" pitchFamily="34" charset="0"/>
            <a:cs typeface="Calibri" panose="020F0502020204030204" pitchFamily="34" charset="0"/>
          </a:endParaRPr>
        </a:p>
      </dgm:t>
    </dgm:pt>
    <dgm:pt modelId="{F8FA5CD2-5F58-4881-8A87-218FA5971AD5}" type="sibTrans" cxnId="{7E7E91E5-8A25-4D78-9EE1-821E91F172CF}">
      <dgm:prSet/>
      <dgm:spPr/>
      <dgm:t>
        <a:bodyPr/>
        <a:lstStyle/>
        <a:p>
          <a:endParaRPr lang="en-US">
            <a:latin typeface="Calibri" panose="020F0502020204030204" pitchFamily="34" charset="0"/>
            <a:ea typeface="Calibri" panose="020F0502020204030204" pitchFamily="34" charset="0"/>
            <a:cs typeface="Calibri" panose="020F0502020204030204" pitchFamily="34" charset="0"/>
          </a:endParaRPr>
        </a:p>
      </dgm:t>
    </dgm:pt>
    <dgm:pt modelId="{2820CAA7-B6D6-4ED6-8F58-56B22AE57FB6}" type="pres">
      <dgm:prSet presAssocID="{3170DBB8-8FAE-4BFD-800D-BF94A429F30D}" presName="Name0" presStyleCnt="0">
        <dgm:presLayoutVars>
          <dgm:dir/>
          <dgm:animLvl val="lvl"/>
          <dgm:resizeHandles val="exact"/>
        </dgm:presLayoutVars>
      </dgm:prSet>
      <dgm:spPr/>
    </dgm:pt>
    <dgm:pt modelId="{904C7B24-D6DC-446D-8329-5AAF02F7A02C}" type="pres">
      <dgm:prSet presAssocID="{5C2D728A-37C4-488A-84A9-20F409BA3E1C}" presName="parTxOnly" presStyleLbl="node1" presStyleIdx="0" presStyleCnt="3">
        <dgm:presLayoutVars>
          <dgm:chMax val="0"/>
          <dgm:chPref val="0"/>
          <dgm:bulletEnabled val="1"/>
        </dgm:presLayoutVars>
      </dgm:prSet>
      <dgm:spPr/>
    </dgm:pt>
    <dgm:pt modelId="{5A2AB3BC-D666-49F8-8748-0CB765012BF2}" type="pres">
      <dgm:prSet presAssocID="{8C43591A-02AD-43C4-AA3C-B9E57B563A2C}" presName="parTxOnlySpace" presStyleCnt="0"/>
      <dgm:spPr/>
    </dgm:pt>
    <dgm:pt modelId="{887B15B0-8D89-456E-948B-540BEAFE61C3}" type="pres">
      <dgm:prSet presAssocID="{D7A704CD-D603-403D-8F8C-E07FEE9F405D}" presName="parTxOnly" presStyleLbl="node1" presStyleIdx="1" presStyleCnt="3">
        <dgm:presLayoutVars>
          <dgm:chMax val="0"/>
          <dgm:chPref val="0"/>
          <dgm:bulletEnabled val="1"/>
        </dgm:presLayoutVars>
      </dgm:prSet>
      <dgm:spPr/>
    </dgm:pt>
    <dgm:pt modelId="{5B06DD64-B32F-4C8B-BCFA-8714446B0676}" type="pres">
      <dgm:prSet presAssocID="{8C2A5CD3-FA16-496C-B5C5-FC3579FE5B1A}" presName="parTxOnlySpace" presStyleCnt="0"/>
      <dgm:spPr/>
    </dgm:pt>
    <dgm:pt modelId="{F3CC70E6-697A-4B73-878D-734C0FDE8A11}" type="pres">
      <dgm:prSet presAssocID="{DE011BCE-70FD-40DD-A959-1848FC9AACA8}" presName="parTxOnly" presStyleLbl="node1" presStyleIdx="2" presStyleCnt="3">
        <dgm:presLayoutVars>
          <dgm:chMax val="0"/>
          <dgm:chPref val="0"/>
          <dgm:bulletEnabled val="1"/>
        </dgm:presLayoutVars>
      </dgm:prSet>
      <dgm:spPr/>
    </dgm:pt>
  </dgm:ptLst>
  <dgm:cxnLst>
    <dgm:cxn modelId="{8E4B8C15-1693-4DE7-8984-E50DBEC1F4F7}" type="presOf" srcId="{3170DBB8-8FAE-4BFD-800D-BF94A429F30D}" destId="{2820CAA7-B6D6-4ED6-8F58-56B22AE57FB6}" srcOrd="0" destOrd="0" presId="urn:microsoft.com/office/officeart/2005/8/layout/chevron1"/>
    <dgm:cxn modelId="{6466B07E-57A9-4C9F-A271-E9CCB2D1D795}" type="presOf" srcId="{5C2D728A-37C4-488A-84A9-20F409BA3E1C}" destId="{904C7B24-D6DC-446D-8329-5AAF02F7A02C}" srcOrd="0" destOrd="0" presId="urn:microsoft.com/office/officeart/2005/8/layout/chevron1"/>
    <dgm:cxn modelId="{520C478A-026E-448E-8463-02A3375894DC}" type="presOf" srcId="{D7A704CD-D603-403D-8F8C-E07FEE9F405D}" destId="{887B15B0-8D89-456E-948B-540BEAFE61C3}" srcOrd="0" destOrd="0" presId="urn:microsoft.com/office/officeart/2005/8/layout/chevron1"/>
    <dgm:cxn modelId="{4BCA458C-A54D-4B6A-A62D-BDB9CAF6A478}" srcId="{3170DBB8-8FAE-4BFD-800D-BF94A429F30D}" destId="{5C2D728A-37C4-488A-84A9-20F409BA3E1C}" srcOrd="0" destOrd="0" parTransId="{64E2F3B2-A545-48B7-896D-0DFFC5FA0D6F}" sibTransId="{8C43591A-02AD-43C4-AA3C-B9E57B563A2C}"/>
    <dgm:cxn modelId="{2A64D4D5-578D-4347-AD79-32441D8FED9C}" srcId="{3170DBB8-8FAE-4BFD-800D-BF94A429F30D}" destId="{D7A704CD-D603-403D-8F8C-E07FEE9F405D}" srcOrd="1" destOrd="0" parTransId="{B3A13808-3B55-44FA-95F7-E13F1C3C5921}" sibTransId="{8C2A5CD3-FA16-496C-B5C5-FC3579FE5B1A}"/>
    <dgm:cxn modelId="{7E7E91E5-8A25-4D78-9EE1-821E91F172CF}" srcId="{3170DBB8-8FAE-4BFD-800D-BF94A429F30D}" destId="{DE011BCE-70FD-40DD-A959-1848FC9AACA8}" srcOrd="2" destOrd="0" parTransId="{B13DF505-CD20-4C0F-8738-7C96B7A6A36F}" sibTransId="{F8FA5CD2-5F58-4881-8A87-218FA5971AD5}"/>
    <dgm:cxn modelId="{ECE692E9-6BC1-40DE-A4CA-2E165C700319}" type="presOf" srcId="{DE011BCE-70FD-40DD-A959-1848FC9AACA8}" destId="{F3CC70E6-697A-4B73-878D-734C0FDE8A11}" srcOrd="0" destOrd="0" presId="urn:microsoft.com/office/officeart/2005/8/layout/chevron1"/>
    <dgm:cxn modelId="{5AF6BC13-D8E9-43EC-B787-D63D0E43808A}" type="presParOf" srcId="{2820CAA7-B6D6-4ED6-8F58-56B22AE57FB6}" destId="{904C7B24-D6DC-446D-8329-5AAF02F7A02C}" srcOrd="0" destOrd="0" presId="urn:microsoft.com/office/officeart/2005/8/layout/chevron1"/>
    <dgm:cxn modelId="{EF70F84B-1AAF-4B34-9A7B-B2B259374D0A}" type="presParOf" srcId="{2820CAA7-B6D6-4ED6-8F58-56B22AE57FB6}" destId="{5A2AB3BC-D666-49F8-8748-0CB765012BF2}" srcOrd="1" destOrd="0" presId="urn:microsoft.com/office/officeart/2005/8/layout/chevron1"/>
    <dgm:cxn modelId="{0DF61DA3-D95E-4C9F-ADC7-B67B305AC539}" type="presParOf" srcId="{2820CAA7-B6D6-4ED6-8F58-56B22AE57FB6}" destId="{887B15B0-8D89-456E-948B-540BEAFE61C3}" srcOrd="2" destOrd="0" presId="urn:microsoft.com/office/officeart/2005/8/layout/chevron1"/>
    <dgm:cxn modelId="{14A8F50A-F148-4253-B059-609EE8F69F53}" type="presParOf" srcId="{2820CAA7-B6D6-4ED6-8F58-56B22AE57FB6}" destId="{5B06DD64-B32F-4C8B-BCFA-8714446B0676}" srcOrd="3" destOrd="0" presId="urn:microsoft.com/office/officeart/2005/8/layout/chevron1"/>
    <dgm:cxn modelId="{3FCA51DA-2B1F-49FD-83C9-AAD8BB8A4C55}" type="presParOf" srcId="{2820CAA7-B6D6-4ED6-8F58-56B22AE57FB6}" destId="{F3CC70E6-697A-4B73-878D-734C0FDE8A11}" srcOrd="4" destOrd="0" presId="urn:microsoft.com/office/officeart/2005/8/layout/chevron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EFEFE96-546C-4BC5-A22C-7CE346280108}">
      <dsp:nvSpPr>
        <dsp:cNvPr id="0" name=""/>
        <dsp:cNvSpPr/>
      </dsp:nvSpPr>
      <dsp:spPr>
        <a:xfrm>
          <a:off x="5217" y="47953"/>
          <a:ext cx="2372456" cy="1282188"/>
        </a:xfrm>
        <a:prstGeom prst="roundRect">
          <a:avLst>
            <a:gd name="adj" fmla="val 10000"/>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56464" tIns="156464" rIns="156464" bIns="83820" numCol="1" spcCol="1270" anchor="t" anchorCtr="0">
          <a:noAutofit/>
        </a:bodyPr>
        <a:lstStyle/>
        <a:p>
          <a:pPr marL="0" lvl="0" indent="0" algn="l" defTabSz="977900">
            <a:lnSpc>
              <a:spcPct val="90000"/>
            </a:lnSpc>
            <a:spcBef>
              <a:spcPct val="0"/>
            </a:spcBef>
            <a:spcAft>
              <a:spcPct val="35000"/>
            </a:spcAft>
            <a:buNone/>
          </a:pPr>
          <a:r>
            <a:rPr lang="en-US" sz="2200" b="1" kern="1200" noProof="0" dirty="0">
              <a:latin typeface="Calibri" panose="020F0502020204030204" pitchFamily="34" charset="0"/>
              <a:ea typeface="Calibri" panose="020F0502020204030204" pitchFamily="34" charset="0"/>
              <a:cs typeface="Calibri" panose="020F0502020204030204" pitchFamily="34" charset="0"/>
            </a:rPr>
            <a:t>Foundational Work</a:t>
          </a:r>
        </a:p>
      </dsp:txBody>
      <dsp:txXfrm>
        <a:off x="5217" y="47953"/>
        <a:ext cx="2372456" cy="854792"/>
      </dsp:txXfrm>
    </dsp:sp>
    <dsp:sp modelId="{5B1DC876-6E65-47B2-BB18-0E7B33B08831}">
      <dsp:nvSpPr>
        <dsp:cNvPr id="0" name=""/>
        <dsp:cNvSpPr/>
      </dsp:nvSpPr>
      <dsp:spPr>
        <a:xfrm>
          <a:off x="491142" y="902746"/>
          <a:ext cx="2372456" cy="3331125"/>
        </a:xfrm>
        <a:prstGeom prst="roundRect">
          <a:avLst>
            <a:gd name="adj" fmla="val 10000"/>
          </a:avLst>
        </a:prstGeom>
        <a:solidFill>
          <a:schemeClr val="lt1">
            <a:alpha val="90000"/>
            <a:hueOff val="0"/>
            <a:satOff val="0"/>
            <a:lumOff val="0"/>
            <a:alphaOff val="0"/>
          </a:schemeClr>
        </a:solidFill>
        <a:ln w="1905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28016" tIns="128016" rIns="128016" bIns="128016" numCol="1" spcCol="1270" anchor="t" anchorCtr="0">
          <a:noAutofit/>
        </a:bodyPr>
        <a:lstStyle/>
        <a:p>
          <a:pPr marL="171450" lvl="1" indent="-171450" algn="l" defTabSz="800100">
            <a:lnSpc>
              <a:spcPct val="90000"/>
            </a:lnSpc>
            <a:spcBef>
              <a:spcPct val="0"/>
            </a:spcBef>
            <a:spcAft>
              <a:spcPct val="15000"/>
            </a:spcAft>
            <a:buChar char="•"/>
          </a:pPr>
          <a:r>
            <a:rPr lang="en-US" sz="1800" kern="1200" noProof="0" dirty="0">
              <a:latin typeface="Calibri" panose="020F0502020204030204" pitchFamily="34" charset="0"/>
              <a:ea typeface="Calibri" panose="020F0502020204030204" pitchFamily="34" charset="0"/>
              <a:cs typeface="Calibri" panose="020F0502020204030204" pitchFamily="34" charset="0"/>
              <a:hlinkClick xmlns:r="http://schemas.openxmlformats.org/officeDocument/2006/relationships" r:id="rId1"/>
            </a:rPr>
            <a:t>Case Service Design</a:t>
          </a:r>
          <a:endParaRPr lang="en-US" sz="1800" kern="1200" noProof="0" dirty="0">
            <a:latin typeface="Calibri" panose="020F0502020204030204" pitchFamily="34" charset="0"/>
            <a:ea typeface="Calibri" panose="020F0502020204030204" pitchFamily="34" charset="0"/>
            <a:cs typeface="Calibri" panose="020F0502020204030204" pitchFamily="34" charset="0"/>
          </a:endParaRPr>
        </a:p>
        <a:p>
          <a:pPr marL="171450" lvl="1" indent="-171450" algn="l" defTabSz="800100">
            <a:lnSpc>
              <a:spcPct val="90000"/>
            </a:lnSpc>
            <a:spcBef>
              <a:spcPct val="0"/>
            </a:spcBef>
            <a:spcAft>
              <a:spcPct val="15000"/>
            </a:spcAft>
            <a:buChar char="•"/>
          </a:pPr>
          <a:r>
            <a:rPr lang="en-US" sz="1800" kern="1200" noProof="0" dirty="0">
              <a:latin typeface="Calibri" panose="020F0502020204030204" pitchFamily="34" charset="0"/>
              <a:ea typeface="Calibri" panose="020F0502020204030204" pitchFamily="34" charset="0"/>
              <a:cs typeface="Calibri" panose="020F0502020204030204" pitchFamily="34" charset="0"/>
              <a:hlinkClick xmlns:r="http://schemas.openxmlformats.org/officeDocument/2006/relationships" r:id="rId2"/>
            </a:rPr>
            <a:t>Minimal Data Necessary</a:t>
          </a:r>
          <a:r>
            <a:rPr lang="en-US" sz="1800" kern="1200" noProof="0" dirty="0">
              <a:latin typeface="Calibri" panose="020F0502020204030204" pitchFamily="34" charset="0"/>
              <a:ea typeface="Calibri" panose="020F0502020204030204" pitchFamily="34" charset="0"/>
              <a:cs typeface="Calibri" panose="020F0502020204030204" pitchFamily="34" charset="0"/>
            </a:rPr>
            <a:t> (MDN)</a:t>
          </a:r>
        </a:p>
        <a:p>
          <a:pPr marL="171450" lvl="1" indent="-171450" algn="l" defTabSz="800100">
            <a:lnSpc>
              <a:spcPct val="90000"/>
            </a:lnSpc>
            <a:spcBef>
              <a:spcPct val="0"/>
            </a:spcBef>
            <a:spcAft>
              <a:spcPct val="15000"/>
            </a:spcAft>
            <a:buChar char="•"/>
          </a:pPr>
          <a:r>
            <a:rPr lang="en-US" sz="1800" kern="1200" noProof="0" dirty="0">
              <a:latin typeface="Calibri" panose="020F0502020204030204" pitchFamily="34" charset="0"/>
              <a:ea typeface="Calibri" panose="020F0502020204030204" pitchFamily="34" charset="0"/>
              <a:cs typeface="Calibri" panose="020F0502020204030204" pitchFamily="34" charset="0"/>
            </a:rPr>
            <a:t>CSTE Listening Sessions (Jurisdictions)</a:t>
          </a:r>
        </a:p>
        <a:p>
          <a:pPr marL="171450" lvl="1" indent="-171450" algn="l" defTabSz="800100">
            <a:lnSpc>
              <a:spcPct val="90000"/>
            </a:lnSpc>
            <a:spcBef>
              <a:spcPct val="0"/>
            </a:spcBef>
            <a:spcAft>
              <a:spcPct val="15000"/>
            </a:spcAft>
            <a:buChar char="•"/>
          </a:pPr>
          <a:r>
            <a:rPr lang="en-US" sz="1800" kern="1200" noProof="0" dirty="0">
              <a:latin typeface="Calibri" panose="020F0502020204030204" pitchFamily="34" charset="0"/>
              <a:ea typeface="Calibri" panose="020F0502020204030204" pitchFamily="34" charset="0"/>
              <a:cs typeface="Calibri" panose="020F0502020204030204" pitchFamily="34" charset="0"/>
            </a:rPr>
            <a:t>GenV3 Development Feedback</a:t>
          </a:r>
        </a:p>
      </dsp:txBody>
      <dsp:txXfrm>
        <a:off x="560629" y="972233"/>
        <a:ext cx="2233482" cy="3192151"/>
      </dsp:txXfrm>
    </dsp:sp>
    <dsp:sp modelId="{B0B43D36-C081-4154-9C11-5B287DE8661C}">
      <dsp:nvSpPr>
        <dsp:cNvPr id="0" name=""/>
        <dsp:cNvSpPr/>
      </dsp:nvSpPr>
      <dsp:spPr>
        <a:xfrm>
          <a:off x="2737329" y="180013"/>
          <a:ext cx="762470" cy="590673"/>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622300">
            <a:lnSpc>
              <a:spcPct val="90000"/>
            </a:lnSpc>
            <a:spcBef>
              <a:spcPct val="0"/>
            </a:spcBef>
            <a:spcAft>
              <a:spcPct val="35000"/>
            </a:spcAft>
            <a:buNone/>
          </a:pPr>
          <a:endParaRPr lang="en-US" sz="1400" kern="1200" noProof="0" dirty="0">
            <a:latin typeface="Calibri" panose="020F0502020204030204" pitchFamily="34" charset="0"/>
            <a:ea typeface="Calibri" panose="020F0502020204030204" pitchFamily="34" charset="0"/>
            <a:cs typeface="Calibri" panose="020F0502020204030204" pitchFamily="34" charset="0"/>
          </a:endParaRPr>
        </a:p>
      </dsp:txBody>
      <dsp:txXfrm>
        <a:off x="2737329" y="298148"/>
        <a:ext cx="585268" cy="354403"/>
      </dsp:txXfrm>
    </dsp:sp>
    <dsp:sp modelId="{EF5FC37D-CBB4-4EEC-A991-C22F66C4901B}">
      <dsp:nvSpPr>
        <dsp:cNvPr id="0" name=""/>
        <dsp:cNvSpPr/>
      </dsp:nvSpPr>
      <dsp:spPr>
        <a:xfrm>
          <a:off x="3816297" y="47953"/>
          <a:ext cx="2372456" cy="1282188"/>
        </a:xfrm>
        <a:prstGeom prst="roundRect">
          <a:avLst>
            <a:gd name="adj" fmla="val 10000"/>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56464" tIns="156464" rIns="156464" bIns="83820" numCol="1" spcCol="1270" anchor="t" anchorCtr="0">
          <a:noAutofit/>
        </a:bodyPr>
        <a:lstStyle/>
        <a:p>
          <a:pPr marL="0" lvl="0" indent="0" algn="l" defTabSz="977900" rtl="0">
            <a:lnSpc>
              <a:spcPct val="90000"/>
            </a:lnSpc>
            <a:spcBef>
              <a:spcPct val="0"/>
            </a:spcBef>
            <a:spcAft>
              <a:spcPct val="35000"/>
            </a:spcAft>
            <a:buNone/>
          </a:pPr>
          <a:r>
            <a:rPr lang="en-US" sz="2200" b="1" kern="1200" noProof="0" dirty="0">
              <a:latin typeface="Calibri" panose="020F0502020204030204" pitchFamily="34" charset="0"/>
              <a:ea typeface="Calibri" panose="020F0502020204030204" pitchFamily="34" charset="0"/>
              <a:cs typeface="Calibri" panose="020F0502020204030204" pitchFamily="34" charset="0"/>
            </a:rPr>
            <a:t>Implementation Planning</a:t>
          </a:r>
        </a:p>
      </dsp:txBody>
      <dsp:txXfrm>
        <a:off x="3816297" y="47953"/>
        <a:ext cx="2372456" cy="854792"/>
      </dsp:txXfrm>
    </dsp:sp>
    <dsp:sp modelId="{27ADA6F6-610A-4EDA-9371-62ED0713DC9A}">
      <dsp:nvSpPr>
        <dsp:cNvPr id="0" name=""/>
        <dsp:cNvSpPr/>
      </dsp:nvSpPr>
      <dsp:spPr>
        <a:xfrm>
          <a:off x="4302222" y="902746"/>
          <a:ext cx="2372456" cy="3331125"/>
        </a:xfrm>
        <a:prstGeom prst="roundRect">
          <a:avLst>
            <a:gd name="adj" fmla="val 10000"/>
          </a:avLst>
        </a:prstGeom>
        <a:solidFill>
          <a:schemeClr val="lt1">
            <a:alpha val="90000"/>
            <a:hueOff val="0"/>
            <a:satOff val="0"/>
            <a:lumOff val="0"/>
            <a:alphaOff val="0"/>
          </a:schemeClr>
        </a:solidFill>
        <a:ln w="1905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28016" tIns="128016" rIns="128016" bIns="128016" numCol="1" spcCol="1270" anchor="t" anchorCtr="0">
          <a:noAutofit/>
        </a:bodyPr>
        <a:lstStyle/>
        <a:p>
          <a:pPr marL="171450" lvl="1" indent="-171450" algn="l" defTabSz="800100">
            <a:lnSpc>
              <a:spcPct val="90000"/>
            </a:lnSpc>
            <a:spcBef>
              <a:spcPct val="0"/>
            </a:spcBef>
            <a:spcAft>
              <a:spcPct val="15000"/>
            </a:spcAft>
            <a:buChar char="•"/>
          </a:pPr>
          <a:r>
            <a:rPr lang="en-US" sz="1800" kern="1200" noProof="0" dirty="0">
              <a:latin typeface="Calibri" panose="020F0502020204030204" pitchFamily="34" charset="0"/>
              <a:ea typeface="Calibri" panose="020F0502020204030204" pitchFamily="34" charset="0"/>
              <a:cs typeface="Calibri" panose="020F0502020204030204" pitchFamily="34" charset="0"/>
            </a:rPr>
            <a:t>GenV3 Pilot</a:t>
          </a:r>
        </a:p>
        <a:p>
          <a:pPr marL="171450" lvl="1" indent="-171450" algn="l" defTabSz="800100">
            <a:lnSpc>
              <a:spcPct val="90000"/>
            </a:lnSpc>
            <a:spcBef>
              <a:spcPct val="0"/>
            </a:spcBef>
            <a:spcAft>
              <a:spcPct val="15000"/>
            </a:spcAft>
            <a:buChar char="•"/>
          </a:pPr>
          <a:r>
            <a:rPr lang="en-US" sz="1800" kern="1200" noProof="0" dirty="0">
              <a:latin typeface="Calibri" panose="020F0502020204030204" pitchFamily="34" charset="0"/>
              <a:ea typeface="Calibri" panose="020F0502020204030204" pitchFamily="34" charset="0"/>
              <a:cs typeface="Calibri" panose="020F0502020204030204" pitchFamily="34" charset="0"/>
            </a:rPr>
            <a:t>CSTE-facilitated Listening-to-Action Sessions</a:t>
          </a:r>
        </a:p>
        <a:p>
          <a:pPr marL="171450" lvl="1" indent="-171450" algn="l" defTabSz="800100">
            <a:lnSpc>
              <a:spcPct val="90000"/>
            </a:lnSpc>
            <a:spcBef>
              <a:spcPct val="0"/>
            </a:spcBef>
            <a:spcAft>
              <a:spcPct val="15000"/>
            </a:spcAft>
            <a:buChar char="•"/>
          </a:pPr>
          <a:r>
            <a:rPr lang="en-US" sz="1800" kern="1200" noProof="0" dirty="0">
              <a:latin typeface="Calibri" panose="020F0502020204030204" pitchFamily="34" charset="0"/>
              <a:ea typeface="Calibri" panose="020F0502020204030204" pitchFamily="34" charset="0"/>
              <a:cs typeface="Calibri" panose="020F0502020204030204" pitchFamily="34" charset="0"/>
            </a:rPr>
            <a:t>Drafting National Strategic Plan for GenV3 Implementation</a:t>
          </a:r>
        </a:p>
        <a:p>
          <a:pPr marL="171450" lvl="1" indent="-171450" algn="l" defTabSz="800100">
            <a:lnSpc>
              <a:spcPct val="90000"/>
            </a:lnSpc>
            <a:spcBef>
              <a:spcPct val="0"/>
            </a:spcBef>
            <a:spcAft>
              <a:spcPct val="15000"/>
            </a:spcAft>
            <a:buChar char="•"/>
          </a:pPr>
          <a:r>
            <a:rPr lang="en-US" sz="1800" kern="1200" noProof="0" dirty="0">
              <a:latin typeface="Calibri" panose="020F0502020204030204" pitchFamily="34" charset="0"/>
              <a:ea typeface="Calibri" panose="020F0502020204030204" pitchFamily="34" charset="0"/>
              <a:cs typeface="Calibri" panose="020F0502020204030204" pitchFamily="34" charset="0"/>
            </a:rPr>
            <a:t>Ongoing Feedback and Adjustments</a:t>
          </a:r>
        </a:p>
        <a:p>
          <a:pPr marL="171450" lvl="1" indent="-171450" algn="l" defTabSz="800100">
            <a:lnSpc>
              <a:spcPct val="90000"/>
            </a:lnSpc>
            <a:spcBef>
              <a:spcPct val="0"/>
            </a:spcBef>
            <a:spcAft>
              <a:spcPct val="15000"/>
            </a:spcAft>
            <a:buChar char="•"/>
          </a:pPr>
          <a:endParaRPr lang="en-US" sz="1800" kern="1200" noProof="0" dirty="0">
            <a:latin typeface="Calibri" panose="020F0502020204030204" pitchFamily="34" charset="0"/>
            <a:ea typeface="Calibri" panose="020F0502020204030204" pitchFamily="34" charset="0"/>
            <a:cs typeface="Calibri" panose="020F0502020204030204" pitchFamily="34" charset="0"/>
          </a:endParaRPr>
        </a:p>
      </dsp:txBody>
      <dsp:txXfrm>
        <a:off x="4371709" y="972233"/>
        <a:ext cx="2233482" cy="3192151"/>
      </dsp:txXfrm>
    </dsp:sp>
    <dsp:sp modelId="{BCC2ACD6-7E2C-4424-A22D-749637FACBD9}">
      <dsp:nvSpPr>
        <dsp:cNvPr id="0" name=""/>
        <dsp:cNvSpPr/>
      </dsp:nvSpPr>
      <dsp:spPr>
        <a:xfrm>
          <a:off x="6548409" y="180013"/>
          <a:ext cx="762470" cy="590673"/>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622300">
            <a:lnSpc>
              <a:spcPct val="90000"/>
            </a:lnSpc>
            <a:spcBef>
              <a:spcPct val="0"/>
            </a:spcBef>
            <a:spcAft>
              <a:spcPct val="35000"/>
            </a:spcAft>
            <a:buNone/>
          </a:pPr>
          <a:endParaRPr lang="en-US" sz="1400" kern="1200" noProof="0" dirty="0">
            <a:latin typeface="Calibri" panose="020F0502020204030204" pitchFamily="34" charset="0"/>
            <a:ea typeface="Calibri" panose="020F0502020204030204" pitchFamily="34" charset="0"/>
            <a:cs typeface="Calibri" panose="020F0502020204030204" pitchFamily="34" charset="0"/>
          </a:endParaRPr>
        </a:p>
      </dsp:txBody>
      <dsp:txXfrm>
        <a:off x="6548409" y="298148"/>
        <a:ext cx="585268" cy="354403"/>
      </dsp:txXfrm>
    </dsp:sp>
    <dsp:sp modelId="{B3A80A50-D86E-4895-B3C7-23F6EE6999F4}">
      <dsp:nvSpPr>
        <dsp:cNvPr id="0" name=""/>
        <dsp:cNvSpPr/>
      </dsp:nvSpPr>
      <dsp:spPr>
        <a:xfrm>
          <a:off x="7627377" y="47953"/>
          <a:ext cx="2372456" cy="1282188"/>
        </a:xfrm>
        <a:prstGeom prst="roundRect">
          <a:avLst>
            <a:gd name="adj" fmla="val 10000"/>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56464" tIns="156464" rIns="156464" bIns="83820" numCol="1" spcCol="1270" anchor="t" anchorCtr="0">
          <a:noAutofit/>
        </a:bodyPr>
        <a:lstStyle/>
        <a:p>
          <a:pPr marL="0" lvl="0" indent="0" algn="l" defTabSz="977900">
            <a:lnSpc>
              <a:spcPct val="90000"/>
            </a:lnSpc>
            <a:spcBef>
              <a:spcPct val="0"/>
            </a:spcBef>
            <a:spcAft>
              <a:spcPct val="35000"/>
            </a:spcAft>
            <a:buNone/>
          </a:pPr>
          <a:r>
            <a:rPr lang="en-US" sz="2200" b="1" kern="1200" noProof="0" dirty="0">
              <a:latin typeface="Calibri" panose="020F0502020204030204" pitchFamily="34" charset="0"/>
              <a:ea typeface="Calibri" panose="020F0502020204030204" pitchFamily="34" charset="0"/>
              <a:cs typeface="Calibri" panose="020F0502020204030204" pitchFamily="34" charset="0"/>
            </a:rPr>
            <a:t>Implementation</a:t>
          </a:r>
        </a:p>
      </dsp:txBody>
      <dsp:txXfrm>
        <a:off x="7627377" y="47953"/>
        <a:ext cx="2372456" cy="854792"/>
      </dsp:txXfrm>
    </dsp:sp>
    <dsp:sp modelId="{9C2E94F8-5BCB-4868-ABB0-C67AE71DBEB9}">
      <dsp:nvSpPr>
        <dsp:cNvPr id="0" name=""/>
        <dsp:cNvSpPr/>
      </dsp:nvSpPr>
      <dsp:spPr>
        <a:xfrm>
          <a:off x="8113301" y="902746"/>
          <a:ext cx="2372456" cy="3331125"/>
        </a:xfrm>
        <a:prstGeom prst="roundRect">
          <a:avLst>
            <a:gd name="adj" fmla="val 10000"/>
          </a:avLst>
        </a:prstGeom>
        <a:solidFill>
          <a:schemeClr val="lt1">
            <a:alpha val="90000"/>
            <a:hueOff val="0"/>
            <a:satOff val="0"/>
            <a:lumOff val="0"/>
            <a:alphaOff val="0"/>
          </a:schemeClr>
        </a:solidFill>
        <a:ln w="1905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28016" tIns="128016" rIns="128016" bIns="128016" numCol="1" spcCol="1270" anchor="t" anchorCtr="0">
          <a:noAutofit/>
        </a:bodyPr>
        <a:lstStyle/>
        <a:p>
          <a:pPr marL="171450" lvl="1" indent="-171450" algn="l" defTabSz="800100">
            <a:lnSpc>
              <a:spcPct val="90000"/>
            </a:lnSpc>
            <a:spcBef>
              <a:spcPct val="0"/>
            </a:spcBef>
            <a:spcAft>
              <a:spcPct val="15000"/>
            </a:spcAft>
            <a:buChar char="•"/>
          </a:pPr>
          <a:r>
            <a:rPr lang="en-US" sz="1800" kern="1200" noProof="0" dirty="0">
              <a:latin typeface="Calibri" panose="020F0502020204030204" pitchFamily="34" charset="0"/>
              <a:ea typeface="Calibri" panose="020F0502020204030204" pitchFamily="34" charset="0"/>
              <a:cs typeface="Calibri" panose="020F0502020204030204" pitchFamily="34" charset="0"/>
            </a:rPr>
            <a:t>Implementation of GenV3 and condition-specific guides</a:t>
          </a:r>
        </a:p>
      </dsp:txBody>
      <dsp:txXfrm>
        <a:off x="8182788" y="972233"/>
        <a:ext cx="2233482" cy="3192151"/>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04C7B24-D6DC-446D-8329-5AAF02F7A02C}">
      <dsp:nvSpPr>
        <dsp:cNvPr id="0" name=""/>
        <dsp:cNvSpPr/>
      </dsp:nvSpPr>
      <dsp:spPr>
        <a:xfrm>
          <a:off x="3217" y="1625124"/>
          <a:ext cx="3919857" cy="1567942"/>
        </a:xfrm>
        <a:prstGeom prst="chevron">
          <a:avLst/>
        </a:prstGeom>
        <a:gradFill rotWithShape="0">
          <a:gsLst>
            <a:gs pos="0">
              <a:schemeClr val="accent1">
                <a:hueOff val="0"/>
                <a:satOff val="0"/>
                <a:lumOff val="0"/>
                <a:alphaOff val="0"/>
                <a:satMod val="103000"/>
                <a:lumMod val="102000"/>
                <a:tint val="94000"/>
              </a:schemeClr>
            </a:gs>
            <a:gs pos="50000">
              <a:schemeClr val="accent1">
                <a:hueOff val="0"/>
                <a:satOff val="0"/>
                <a:lumOff val="0"/>
                <a:alphaOff val="0"/>
                <a:satMod val="110000"/>
                <a:lumMod val="100000"/>
                <a:shade val="100000"/>
              </a:schemeClr>
            </a:gs>
            <a:gs pos="100000">
              <a:schemeClr val="accent1">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84011" tIns="28004" rIns="28004" bIns="28004" numCol="1" spcCol="1270" anchor="ctr" anchorCtr="0">
          <a:noAutofit/>
        </a:bodyPr>
        <a:lstStyle/>
        <a:p>
          <a:pPr marL="0" lvl="0" indent="0" algn="ctr" defTabSz="933450" rtl="0">
            <a:lnSpc>
              <a:spcPct val="90000"/>
            </a:lnSpc>
            <a:spcBef>
              <a:spcPct val="0"/>
            </a:spcBef>
            <a:spcAft>
              <a:spcPct val="35000"/>
            </a:spcAft>
            <a:buNone/>
          </a:pPr>
          <a:r>
            <a:rPr lang="en-US" sz="2100" kern="1200" dirty="0">
              <a:latin typeface="Calibri" panose="020F0502020204030204" pitchFamily="34" charset="0"/>
              <a:ea typeface="Calibri" panose="020F0502020204030204" pitchFamily="34" charset="0"/>
              <a:cs typeface="Calibri" panose="020F0502020204030204" pitchFamily="34" charset="0"/>
            </a:rPr>
            <a:t>Mid-June:</a:t>
          </a:r>
          <a:br>
            <a:rPr lang="en-US" sz="2100" kern="1200" dirty="0">
              <a:latin typeface="Calibri" panose="020F0502020204030204" pitchFamily="34" charset="0"/>
              <a:ea typeface="Calibri" panose="020F0502020204030204" pitchFamily="34" charset="0"/>
              <a:cs typeface="Calibri" panose="020F0502020204030204" pitchFamily="34" charset="0"/>
            </a:rPr>
          </a:br>
          <a:r>
            <a:rPr lang="en-US" sz="2100" kern="1200" dirty="0">
              <a:latin typeface="Calibri" panose="020F0502020204030204" pitchFamily="34" charset="0"/>
              <a:ea typeface="Calibri" panose="020F0502020204030204" pitchFamily="34" charset="0"/>
              <a:cs typeface="Calibri" panose="020F0502020204030204" pitchFamily="34" charset="0"/>
            </a:rPr>
            <a:t>Listening-to-Action ("L2A") Sessions</a:t>
          </a:r>
        </a:p>
      </dsp:txBody>
      <dsp:txXfrm>
        <a:off x="787188" y="1625124"/>
        <a:ext cx="2351915" cy="1567942"/>
      </dsp:txXfrm>
    </dsp:sp>
    <dsp:sp modelId="{887B15B0-8D89-456E-948B-540BEAFE61C3}">
      <dsp:nvSpPr>
        <dsp:cNvPr id="0" name=""/>
        <dsp:cNvSpPr/>
      </dsp:nvSpPr>
      <dsp:spPr>
        <a:xfrm>
          <a:off x="3531088" y="1625124"/>
          <a:ext cx="3919857" cy="1567942"/>
        </a:xfrm>
        <a:prstGeom prst="chevron">
          <a:avLst/>
        </a:prstGeom>
        <a:gradFill rotWithShape="0">
          <a:gsLst>
            <a:gs pos="0">
              <a:schemeClr val="accent1">
                <a:hueOff val="0"/>
                <a:satOff val="0"/>
                <a:lumOff val="0"/>
                <a:alphaOff val="0"/>
                <a:satMod val="103000"/>
                <a:lumMod val="102000"/>
                <a:tint val="94000"/>
              </a:schemeClr>
            </a:gs>
            <a:gs pos="50000">
              <a:schemeClr val="accent1">
                <a:hueOff val="0"/>
                <a:satOff val="0"/>
                <a:lumOff val="0"/>
                <a:alphaOff val="0"/>
                <a:satMod val="110000"/>
                <a:lumMod val="100000"/>
                <a:shade val="100000"/>
              </a:schemeClr>
            </a:gs>
            <a:gs pos="100000">
              <a:schemeClr val="accent1">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84011" tIns="28004" rIns="28004" bIns="28004" numCol="1" spcCol="1270" anchor="ctr" anchorCtr="0">
          <a:noAutofit/>
        </a:bodyPr>
        <a:lstStyle/>
        <a:p>
          <a:pPr marL="0" lvl="0" indent="0" algn="ctr" defTabSz="933450" rtl="0">
            <a:lnSpc>
              <a:spcPct val="90000"/>
            </a:lnSpc>
            <a:spcBef>
              <a:spcPct val="0"/>
            </a:spcBef>
            <a:spcAft>
              <a:spcPct val="35000"/>
            </a:spcAft>
            <a:buNone/>
          </a:pPr>
          <a:r>
            <a:rPr lang="en-US" sz="2100" kern="1200" dirty="0">
              <a:latin typeface="Calibri" panose="020F0502020204030204" pitchFamily="34" charset="0"/>
              <a:ea typeface="Calibri" panose="020F0502020204030204" pitchFamily="34" charset="0"/>
              <a:cs typeface="Calibri" panose="020F0502020204030204" pitchFamily="34" charset="0"/>
            </a:rPr>
            <a:t>End of June:</a:t>
          </a:r>
          <a:br>
            <a:rPr lang="en-US" sz="2100" kern="1200" dirty="0">
              <a:latin typeface="Calibri" panose="020F0502020204030204" pitchFamily="34" charset="0"/>
              <a:ea typeface="Calibri" panose="020F0502020204030204" pitchFamily="34" charset="0"/>
              <a:cs typeface="Calibri" panose="020F0502020204030204" pitchFamily="34" charset="0"/>
            </a:rPr>
          </a:br>
          <a:r>
            <a:rPr lang="en-US" sz="2100" kern="1200" dirty="0">
              <a:latin typeface="Calibri" panose="020F0502020204030204" pitchFamily="34" charset="0"/>
              <a:ea typeface="Calibri" panose="020F0502020204030204" pitchFamily="34" charset="0"/>
              <a:cs typeface="Calibri" panose="020F0502020204030204" pitchFamily="34" charset="0"/>
            </a:rPr>
            <a:t>CDC/CSTE Synthesis </a:t>
          </a:r>
        </a:p>
      </dsp:txBody>
      <dsp:txXfrm>
        <a:off x="4315059" y="1625124"/>
        <a:ext cx="2351915" cy="1567942"/>
      </dsp:txXfrm>
    </dsp:sp>
    <dsp:sp modelId="{F3CC70E6-697A-4B73-878D-734C0FDE8A11}">
      <dsp:nvSpPr>
        <dsp:cNvPr id="0" name=""/>
        <dsp:cNvSpPr/>
      </dsp:nvSpPr>
      <dsp:spPr>
        <a:xfrm>
          <a:off x="7058960" y="1625124"/>
          <a:ext cx="3919857" cy="1567942"/>
        </a:xfrm>
        <a:prstGeom prst="chevron">
          <a:avLst/>
        </a:prstGeom>
        <a:gradFill rotWithShape="0">
          <a:gsLst>
            <a:gs pos="0">
              <a:schemeClr val="accent1">
                <a:hueOff val="0"/>
                <a:satOff val="0"/>
                <a:lumOff val="0"/>
                <a:alphaOff val="0"/>
                <a:satMod val="103000"/>
                <a:lumMod val="102000"/>
                <a:tint val="94000"/>
              </a:schemeClr>
            </a:gs>
            <a:gs pos="50000">
              <a:schemeClr val="accent1">
                <a:hueOff val="0"/>
                <a:satOff val="0"/>
                <a:lumOff val="0"/>
                <a:alphaOff val="0"/>
                <a:satMod val="110000"/>
                <a:lumMod val="100000"/>
                <a:shade val="100000"/>
              </a:schemeClr>
            </a:gs>
            <a:gs pos="100000">
              <a:schemeClr val="accent1">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84011" tIns="28004" rIns="28004" bIns="28004" numCol="1" spcCol="1270" anchor="ctr" anchorCtr="0">
          <a:noAutofit/>
        </a:bodyPr>
        <a:lstStyle/>
        <a:p>
          <a:pPr marL="0" lvl="0" indent="0" algn="ctr" defTabSz="933450" rtl="0">
            <a:lnSpc>
              <a:spcPct val="90000"/>
            </a:lnSpc>
            <a:spcBef>
              <a:spcPct val="0"/>
            </a:spcBef>
            <a:spcAft>
              <a:spcPct val="35000"/>
            </a:spcAft>
            <a:buNone/>
          </a:pPr>
          <a:r>
            <a:rPr lang="en-US" sz="2100" kern="1200">
              <a:latin typeface="Calibri" panose="020F0502020204030204" pitchFamily="34" charset="0"/>
              <a:ea typeface="Calibri" panose="020F0502020204030204" pitchFamily="34" charset="0"/>
              <a:cs typeface="Calibri" panose="020F0502020204030204" pitchFamily="34" charset="0"/>
            </a:rPr>
            <a:t>End of July:</a:t>
          </a:r>
          <a:br>
            <a:rPr lang="en-US" sz="2100" kern="1200">
              <a:latin typeface="Calibri" panose="020F0502020204030204" pitchFamily="34" charset="0"/>
              <a:ea typeface="Calibri" panose="020F0502020204030204" pitchFamily="34" charset="0"/>
              <a:cs typeface="Calibri" panose="020F0502020204030204" pitchFamily="34" charset="0"/>
            </a:rPr>
          </a:br>
          <a:r>
            <a:rPr lang="en-US" sz="2100" kern="1200">
              <a:latin typeface="Calibri" panose="020F0502020204030204" pitchFamily="34" charset="0"/>
              <a:ea typeface="Calibri" panose="020F0502020204030204" pitchFamily="34" charset="0"/>
              <a:cs typeface="Calibri" panose="020F0502020204030204" pitchFamily="34" charset="0"/>
            </a:rPr>
            <a:t>GenV3 Implementation Strategy Plan, Version 1</a:t>
          </a:r>
        </a:p>
      </dsp:txBody>
      <dsp:txXfrm>
        <a:off x="7842931" y="1625124"/>
        <a:ext cx="2351915" cy="1567942"/>
      </dsp:txXfrm>
    </dsp:sp>
  </dsp:spTree>
</dsp:drawing>
</file>

<file path=ppt/diagrams/layout1.xml><?xml version="1.0" encoding="utf-8"?>
<dgm:layoutDef xmlns:dgm="http://schemas.openxmlformats.org/drawingml/2006/diagram" xmlns:a="http://schemas.openxmlformats.org/drawingml/2006/main" uniqueId="urn:microsoft.com/office/officeart/2005/8/layout/process3">
  <dgm:title val=""/>
  <dgm:desc val=""/>
  <dgm:catLst>
    <dgm:cat type="process" pri="2000"/>
  </dgm:catLst>
  <dgm:sampData>
    <dgm:dataModel>
      <dgm:ptLst>
        <dgm:pt modelId="0" type="doc"/>
        <dgm:pt modelId="1">
          <dgm:prSet phldr="1"/>
        </dgm:pt>
        <dgm:pt modelId="11">
          <dgm:prSet phldr="1"/>
        </dgm:pt>
        <dgm:pt modelId="2">
          <dgm:prSet phldr="1"/>
        </dgm:pt>
        <dgm:pt modelId="21">
          <dgm:prSet phldr="1"/>
        </dgm:pt>
        <dgm:pt modelId="3">
          <dgm:prSet phldr="1"/>
        </dgm:pt>
        <dgm:pt modelId="31">
          <dgm:prSet phldr="1"/>
        </dgm:pt>
      </dgm:ptLst>
      <dgm:cxnLst>
        <dgm:cxn modelId="4" srcId="0" destId="1" srcOrd="0" destOrd="0"/>
        <dgm:cxn modelId="5" srcId="0" destId="2" srcOrd="1" destOrd="0"/>
        <dgm:cxn modelId="6" srcId="0" destId="3" srcOrd="3" destOrd="0"/>
        <dgm:cxn modelId="12" srcId="1" destId="11" srcOrd="0" destOrd="0"/>
        <dgm:cxn modelId="23" srcId="2" destId="21" srcOrd="0" destOrd="0"/>
        <dgm:cxn modelId="34" srcId="3" destId="31" srcOrd="0" destOrd="0"/>
      </dgm:cxnLst>
      <dgm:bg/>
      <dgm:whole/>
    </dgm:dataModel>
  </dgm:sampData>
  <dgm:style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rSet phldr="1"/>
        </dgm:pt>
        <dgm:pt modelId="11">
          <dgm:prSet phldr="1"/>
        </dgm:pt>
        <dgm:pt modelId="2">
          <dgm:prSet phldr="1"/>
        </dgm:pt>
        <dgm:pt modelId="21">
          <dgm:prSet phldr="1"/>
        </dgm:pt>
        <dgm:pt modelId="3">
          <dgm:prSet phldr="1"/>
        </dgm:pt>
        <dgm:pt modelId="31">
          <dgm:prSet phldr="1"/>
        </dgm:pt>
        <dgm:pt modelId="4">
          <dgm:prSet phldr="1"/>
        </dgm:pt>
        <dgm:pt modelId="41">
          <dgm:prSet phldr="1"/>
        </dgm:pt>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linearFlow">
    <dgm:varLst>
      <dgm:dir/>
      <dgm:animLvl val="lvl"/>
      <dgm:resizeHandles val="exact"/>
    </dgm:varLst>
    <dgm:choose name="Name0">
      <dgm:if name="Name1" func="var" arg="dir" op="equ" val="norm">
        <dgm:alg type="lin"/>
      </dgm:if>
      <dgm:else name="Name2">
        <dgm:alg type="lin">
          <dgm:param type="linDir" val="fromR"/>
        </dgm:alg>
      </dgm:else>
    </dgm:choose>
    <dgm:shape xmlns:r="http://schemas.openxmlformats.org/officeDocument/2006/relationships" r:blip="">
      <dgm:adjLst/>
    </dgm:shape>
    <dgm:presOf/>
    <dgm:constrLst>
      <dgm:constr type="w" for="ch" forName="composite" refType="w"/>
      <dgm:constr type="w" for="ch" ptType="sibTrans" refType="w" refFor="ch" refForName="composite" fact="0.3333"/>
      <dgm:constr type="w" for="des" forName="parTx"/>
      <dgm:constr type="h" for="des" forName="parTx" op="equ"/>
      <dgm:constr type="h" for="des" forName="parSh" op="equ"/>
      <dgm:constr type="w" for="des" forName="desTx"/>
      <dgm:constr type="h" for="des" forName="desTx" op="equ"/>
      <dgm:constr type="w" for="des" forName="parSh"/>
      <dgm:constr type="primFontSz" for="des" forName="parTx" val="65"/>
      <dgm:constr type="secFontSz" for="des" forName="desTx" refType="primFontSz" refFor="des" refForName="parTx" op="equ"/>
      <dgm:constr type="primFontSz" for="des" forName="connTx" refType="primFontSz" refFor="des" refForName="parTx" fact="0.8"/>
      <dgm:constr type="primFontSz" for="des" forName="connTx" refType="primFontSz" refFor="des" refForName="parTx" op="lte" fact="0.8"/>
      <dgm:constr type="h" for="des" forName="parTx" refType="primFontSz" refFor="des" refForName="parTx" fact="0.8"/>
      <dgm:constr type="h" for="des" forName="parSh" refType="primFontSz" refFor="des" refForName="parTx" fact="1.2"/>
      <dgm:constr type="h" for="des" forName="desTx" refType="primFontSz" refFor="des" refForName="parTx" fact="1.6"/>
      <dgm:constr type="h" for="des" forName="parSh" refType="h" refFor="des" refForName="parTx" op="lte" fact="1.5"/>
      <dgm:constr type="h" for="des" forName="parSh" refType="h" refFor="des" refForName="parTx" op="gte" fact="1.5"/>
    </dgm:constrLst>
    <dgm:ruleLst>
      <dgm:rule type="w" for="ch" forName="composite" val="0" fact="NaN" max="NaN"/>
      <dgm:rule type="primFontSz" for="des" forName="parTx" val="5" fact="NaN" max="NaN"/>
    </dgm:ruleLst>
    <dgm:forEach name="Name3" axis="ch" ptType="node">
      <dgm:layoutNode name="composite">
        <dgm:alg type="composite"/>
        <dgm:shape xmlns:r="http://schemas.openxmlformats.org/officeDocument/2006/relationships" r:blip="">
          <dgm:adjLst/>
        </dgm:shape>
        <dgm:presOf/>
        <dgm:choose name="Name4">
          <dgm:if name="Name5" func="var" arg="dir" op="equ" val="norm">
            <dgm:constrLst>
              <dgm:constr type="h" refType="w" fact="1000"/>
              <dgm:constr type="l" for="ch" forName="parTx"/>
              <dgm:constr type="w" for="ch" forName="parTx" refType="w" fact="0.83"/>
              <dgm:constr type="t" for="ch" forName="parTx"/>
              <dgm:constr type="l" for="ch" forName="parSh"/>
              <dgm:constr type="w" for="ch" forName="parSh" refType="w" refFor="ch" refForName="parTx"/>
              <dgm:constr type="t" for="ch" forName="parSh"/>
              <dgm:constr type="l" for="ch" forName="desTx" refType="w" fact="0.17"/>
              <dgm:constr type="w" for="ch" forName="desTx" refType="w" refFor="ch" refForName="parTx"/>
              <dgm:constr type="t" for="ch" forName="desTx" refType="h" refFor="ch" refForName="parTx"/>
            </dgm:constrLst>
          </dgm:if>
          <dgm:else name="Name6">
            <dgm:constrLst>
              <dgm:constr type="h" refType="w" fact="1000"/>
              <dgm:constr type="l" for="ch" forName="parTx" refType="w" fact="0.17"/>
              <dgm:constr type="w" for="ch" forName="parTx" refType="w" fact="0.83"/>
              <dgm:constr type="t" for="ch" forName="parTx"/>
              <dgm:constr type="l" for="ch" forName="parSh" refType="w" fact="0.15"/>
              <dgm:constr type="w" for="ch" forName="parSh" refType="w" refFor="ch" refForName="parTx"/>
              <dgm:constr type="t" for="ch" forName="parSh"/>
              <dgm:constr type="l" for="ch" forName="desTx"/>
              <dgm:constr type="w" for="ch" forName="desTx" refType="w" refFor="ch" refForName="parTx"/>
              <dgm:constr type="t" for="ch" forName="desTx" refType="h" refFor="ch" refForName="parTx"/>
            </dgm:constrLst>
          </dgm:else>
        </dgm:choose>
        <dgm:ruleLst>
          <dgm:rule type="h" val="INF" fact="NaN" max="NaN"/>
        </dgm:ruleLst>
        <dgm:layoutNode name="parTx">
          <dgm:varLst>
            <dgm:chMax val="0"/>
            <dgm:chPref val="0"/>
            <dgm:bulletEnabled val="1"/>
          </dgm:varLst>
          <dgm:alg type="tx">
            <dgm:param type="parTxLTRAlign" val="l"/>
            <dgm:param type="parTxRTLAlign" val="r"/>
            <dgm:param type="txAnchorVert" val="t"/>
          </dgm:alg>
          <dgm:shape xmlns:r="http://schemas.openxmlformats.org/officeDocument/2006/relationships" type="rect" r:blip="" zOrderOff="1" hideGeom="1">
            <dgm:adjLst>
              <dgm:adj idx="1" val="0.1"/>
            </dgm:adjLst>
          </dgm:shape>
          <dgm:presOf axis="self" ptType="node"/>
          <dgm:constrLst>
            <dgm:constr type="h" refType="w" op="lte" fact="0.4"/>
            <dgm:constr type="bMarg" refType="primFontSz" fact="0.3"/>
            <dgm:constr type="h"/>
          </dgm:constrLst>
          <dgm:ruleLst>
            <dgm:rule type="h" val="INF" fact="NaN" max="NaN"/>
          </dgm:ruleLst>
        </dgm:layoutNode>
        <dgm:layoutNode name="parSh">
          <dgm:alg type="sp"/>
          <dgm:shape xmlns:r="http://schemas.openxmlformats.org/officeDocument/2006/relationships" type="roundRect" r:blip="">
            <dgm:adjLst>
              <dgm:adj idx="1" val="0.1"/>
            </dgm:adjLst>
          </dgm:shape>
          <dgm:presOf axis="self" ptType="node"/>
          <dgm:constrLst>
            <dgm:constr type="h"/>
          </dgm:constrLst>
          <dgm:ruleLst/>
        </dgm:layoutNode>
        <dgm:layoutNode name="desTx" styleLbl="fgAcc1">
          <dgm:varLst>
            <dgm:bulletEnabled val="1"/>
          </dgm:varLst>
          <dgm:alg type="tx">
            <dgm:param type="stBulletLvl" val="1"/>
          </dgm:alg>
          <dgm:shape xmlns:r="http://schemas.openxmlformats.org/officeDocument/2006/relationships" type="roundRect" r:blip="">
            <dgm:adjLst>
              <dgm:adj idx="1" val="0.1"/>
            </dgm:adjLst>
          </dgm:shape>
          <dgm:presOf axis="des" ptType="node"/>
          <dgm:constrLst>
            <dgm:constr type="secFontSz" val="65"/>
            <dgm:constr type="primFontSz" refType="secFontSz"/>
            <dgm:constr type="h"/>
          </dgm:constrLst>
          <dgm:ruleLst>
            <dgm:rule type="h" val="INF" fact="NaN" max="NaN"/>
          </dgm:ruleLst>
        </dgm:layoutNode>
      </dgm:layoutNode>
      <dgm:forEach name="sibTransForEach" axis="followSib" ptType="sibTrans" cnt="1">
        <dgm:layoutNode name="sibTrans">
          <dgm:alg type="conn">
            <dgm:param type="begPts" val="auto"/>
            <dgm:param type="endPts" val="auto"/>
            <dgm:param type="srcNode" val="parTx"/>
            <dgm:param type="dstNode" val="parTx"/>
          </dgm:alg>
          <dgm:shape xmlns:r="http://schemas.openxmlformats.org/officeDocument/2006/relationships" type="conn" r:blip="">
            <dgm:adjLst/>
          </dgm:shape>
          <dgm:presOf axis="self"/>
          <dgm:constrLst>
            <dgm:constr type="h" refType="w" fact="0.62"/>
            <dgm:constr type="connDist"/>
            <dgm:constr type="begPad" refType="connDist" fact="0.25"/>
            <dgm:constr type="endPad" refType="connDist" fact="0.22"/>
          </dgm:constrLst>
          <dgm:ruleLst/>
          <dgm:layoutNode name="connTx">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chevron1">
  <dgm:title val=""/>
  <dgm:desc val=""/>
  <dgm:catLst>
    <dgm:cat type="process" pri="9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Name4">
      <dgm:if name="Name5" axis="des" func="maxDepth" op="gte" val="2">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1.5"/>
          <dgm:constr type="h" for="des" forName="desTx" refType="primFontSz" refFor="des" refForName="parTx" fact="0.5"/>
          <dgm:constr type="w" for="ch" forName="space" op="equ" val="-6"/>
        </dgm:constrLst>
        <dgm:ruleLst>
          <dgm:rule type="w" for="ch" forName="composite" val="0" fact="NaN" max="NaN"/>
          <dgm:rule type="primFontSz" for="des" forName="parTx" val="5" fact="NaN" max="NaN"/>
        </dgm:ruleLst>
        <dgm:forEach name="Name6" axis="ch" ptType="node">
          <dgm:layoutNode name="composite">
            <dgm:alg type="composite"/>
            <dgm:shape xmlns:r="http://schemas.openxmlformats.org/officeDocument/2006/relationships" r:blip="">
              <dgm:adjLst/>
            </dgm:shape>
            <dgm:presOf/>
            <dgm:choose name="Name7">
              <dgm:if name="Name8" func="var" arg="dir" op="equ" val="norm">
                <dgm:constrLst>
                  <dgm:constr type="l" for="ch" forName="parTx"/>
                  <dgm:constr type="w" for="ch" forName="parTx" refType="w"/>
                  <dgm:constr type="t" for="ch" forName="parTx"/>
                  <dgm:constr type="l" for="ch" forName="desTx"/>
                  <dgm:constr type="w" for="ch" forName="desTx" refType="w" refFor="ch" refForName="parTx" fact="0.8"/>
                  <dgm:constr type="t" for="ch" forName="desTx" refType="h" refFor="ch" refForName="parTx" fact="1.125"/>
                </dgm:constrLst>
              </dgm:if>
              <dgm:else name="Name9">
                <dgm:constrLst>
                  <dgm:constr type="l" for="ch" forName="parTx"/>
                  <dgm:constr type="w" for="ch" forName="parTx" refType="w"/>
                  <dgm:constr type="t" for="ch" forName="parTx"/>
                  <dgm:constr type="l" for="ch" forName="desTx" refType="w" fact="0.2"/>
                  <dgm:constr type="w" for="ch" forName="desTx" refType="w" refFor="ch" refForName="parTx" fact="0.8"/>
                  <dgm:constr type="t" for="ch" forName="desTx" refType="h" refFor="ch" refForName="parTx" fact="1.125"/>
                </dgm:constrLst>
              </dgm:else>
            </dgm:choose>
            <dgm:ruleLst>
              <dgm:rule type="h" val="INF" fact="NaN" max="NaN"/>
            </dgm:ruleLst>
            <dgm:layoutNode name="parTx">
              <dgm:varLst>
                <dgm:chMax val="0"/>
                <dgm:chPref val="0"/>
                <dgm:bulletEnabled val="1"/>
              </dgm:varLst>
              <dgm:alg type="tx"/>
              <dgm:choose name="Name10">
                <dgm:if name="Name11" func="var" arg="dir" op="equ" val="norm">
                  <dgm:shape xmlns:r="http://schemas.openxmlformats.org/officeDocument/2006/relationships" type="chevron" r:blip="">
                    <dgm:adjLst/>
                  </dgm:shape>
                </dgm:if>
                <dgm:else name="Name12">
                  <dgm:shape xmlns:r="http://schemas.openxmlformats.org/officeDocument/2006/relationships" rot="180" type="chevron" r:blip="">
                    <dgm:adjLst/>
                  </dgm:shape>
                </dgm:else>
              </dgm:choose>
              <dgm:presOf axis="self" ptType="node"/>
              <dgm:choose name="Name13">
                <dgm:if name="Name14" func="var" arg="dir" op="equ" val="norm">
                  <dgm:constrLst>
                    <dgm:constr type="h" refType="w" op="lte" fact="0.4"/>
                    <dgm:constr type="h"/>
                    <dgm:constr type="tMarg" refType="primFontSz" fact="0.105"/>
                    <dgm:constr type="bMarg" refType="primFontSz" fact="0.105"/>
                    <dgm:constr type="lMarg" refType="primFontSz" fact="0.315"/>
                    <dgm:constr type="rMarg" refType="primFontSz" fact="0.105"/>
                  </dgm:constrLst>
                </dgm:if>
                <dgm:else name="Name15">
                  <dgm:constrLst>
                    <dgm:constr type="h" refType="w" op="lte" fact="0.4"/>
                    <dgm:constr type="h"/>
                    <dgm:constr type="tMarg" refType="primFontSz" fact="0.105"/>
                    <dgm:constr type="bMarg" refType="primFontSz" fact="0.105"/>
                    <dgm:constr type="lMarg" refType="primFontSz" fact="0.105"/>
                    <dgm:constr type="rMarg" refType="primFontSz" fact="0.315"/>
                  </dgm:constrLst>
                </dgm:else>
              </dgm:choose>
              <dgm:ruleLst>
                <dgm:rule type="h" val="INF" fact="NaN" max="NaN"/>
              </dgm:ruleLst>
            </dgm:layoutNode>
            <dgm:layoutNode name="desTx" styleLbl="revTx">
              <dgm:varLst>
                <dgm:bulletEnabled val="1"/>
              </dgm:varLst>
              <dgm:alg type="tx">
                <dgm:param type="stBulletLvl" val="1"/>
              </dgm:alg>
              <dgm:choose name="Name16">
                <dgm:if name="Name17" axis="ch" ptType="node" func="cnt" op="gte" val="1">
                  <dgm:shape xmlns:r="http://schemas.openxmlformats.org/officeDocument/2006/relationships" type="rect" r:blip="">
                    <dgm:adjLst/>
                  </dgm:shape>
                </dgm:if>
                <dgm:else name="Name18">
                  <dgm:shape xmlns:r="http://schemas.openxmlformats.org/officeDocument/2006/relationships" type="rect" r:blip="" hideGeom="1">
                    <dgm:adjLst/>
                  </dgm:shape>
                </dgm:else>
              </dgm:choose>
              <dgm:presOf axis="des" ptType="node"/>
              <dgm:constrLst>
                <dgm:constr type="secFontSz" val="65"/>
                <dgm:constr type="primFontSz" refType="secFontSz"/>
                <dgm:constr type="h"/>
                <dgm:constr type="tMarg"/>
                <dgm:constr type="bMarg"/>
                <dgm:constr type="rMarg"/>
                <dgm:constr type="lMarg"/>
              </dgm:constrLst>
              <dgm:ruleLst>
                <dgm:rule type="h" val="INF" fact="NaN" max="NaN"/>
              </dgm:ruleLst>
            </dgm:layoutNode>
          </dgm:layoutNode>
          <dgm:forEach name="Name19" axis="followSib" ptType="sibTrans" cnt="1">
            <dgm:layoutNode name="space">
              <dgm:alg type="sp"/>
              <dgm:shape xmlns:r="http://schemas.openxmlformats.org/officeDocument/2006/relationships" r:blip="">
                <dgm:adjLst/>
              </dgm:shape>
              <dgm:presOf/>
              <dgm:constrLst/>
              <dgm:ruleLst/>
            </dgm:layoutNode>
          </dgm:forEach>
        </dgm:forEach>
      </dgm:if>
      <dgm:else name="Name20">
        <dgm:constrLst>
          <dgm:constr type="w" for="ch" forName="parTxOnly" refType="w"/>
          <dgm:constr type="h" for="des" forName="parTxOnly" op="equ"/>
          <dgm:constr type="primFontSz" for="des" forName="parTxOnly" op="equ" val="65"/>
          <dgm:constr type="w" for="ch" forName="parTxOnlySpace" refType="w" refFor="ch" refForName="parTxOnly" fact="-0.1"/>
        </dgm:constrLst>
        <dgm:ruleLst/>
        <dgm:forEach name="Name21" axis="ch" ptType="node">
          <dgm:layoutNode name="parTxOnly">
            <dgm:varLst>
              <dgm:chMax val="0"/>
              <dgm:chPref val="0"/>
              <dgm:bulletEnabled val="1"/>
            </dgm:varLst>
            <dgm:alg type="tx"/>
            <dgm:choose name="Name22">
              <dgm:if name="Name23" func="var" arg="dir" op="equ" val="norm">
                <dgm:shape xmlns:r="http://schemas.openxmlformats.org/officeDocument/2006/relationships" type="chevron" r:blip="">
                  <dgm:adjLst/>
                </dgm:shape>
              </dgm:if>
              <dgm:else name="Name24">
                <dgm:shape xmlns:r="http://schemas.openxmlformats.org/officeDocument/2006/relationships" rot="180" type="chevron" r:blip="">
                  <dgm:adjLst/>
                </dgm:shape>
              </dgm:else>
            </dgm:choose>
            <dgm:presOf axis="self" ptType="node"/>
            <dgm:choose name="Name25">
              <dgm:if name="Name26" func="var" arg="dir" op="equ" val="norm">
                <dgm:constrLst>
                  <dgm:constr type="h" refType="w" op="equ" fact="0.4"/>
                  <dgm:constr type="tMarg" refType="primFontSz" fact="0.105"/>
                  <dgm:constr type="bMarg" refType="primFontSz" fact="0.105"/>
                  <dgm:constr type="lMarg" refType="primFontSz" fact="0.315"/>
                  <dgm:constr type="rMarg" refType="primFontSz" fact="0.105"/>
                </dgm:constrLst>
              </dgm:if>
              <dgm:else name="Name27">
                <dgm:constrLst>
                  <dgm:constr type="h" refType="w" op="equ" fact="0.4"/>
                  <dgm:constr type="tMarg" refType="primFontSz" fact="0.105"/>
                  <dgm:constr type="bMarg" refType="primFontSz" fact="0.105"/>
                  <dgm:constr type="lMarg" refType="primFontSz" fact="0.105"/>
                  <dgm:constr type="rMarg" refType="primFontSz" fact="0.315"/>
                </dgm:constrLst>
              </dgm:else>
            </dgm:choose>
            <dgm:ruleLst>
              <dgm:rule type="primFontSz" val="5" fact="NaN" max="NaN"/>
            </dgm:ruleLst>
          </dgm:layoutNode>
          <dgm:forEach name="Name28" axis="followSib" ptType="sibTrans" cnt="1">
            <dgm:layoutNode name="parTxOnlySpace">
              <dgm:alg type="sp"/>
              <dgm:shape xmlns:r="http://schemas.openxmlformats.org/officeDocument/2006/relationships" r:blip="">
                <dgm:adjLst/>
              </dgm:shape>
              <dgm:presOf/>
              <dgm:constrLst/>
              <dgm:ruleLst/>
            </dgm:layoutNode>
          </dgm:forEach>
        </dgm:forEach>
      </dgm:else>
    </dgm:choos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5FD9D4A-4C63-456B-BCE7-795D437B2BBD}" type="datetimeFigureOut">
              <a:t>9/14/2026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5E7AE11-0B71-4219-A8A7-2476322697B0}" type="slidenum">
              <a:t>‹#›</a:t>
            </a:fld>
            <a:endParaRPr lang="en-US"/>
          </a:p>
        </p:txBody>
      </p:sp>
    </p:spTree>
    <p:extLst>
      <p:ext uri="{BB962C8B-B14F-4D97-AF65-F5344CB8AC3E}">
        <p14:creationId xmlns:p14="http://schemas.microsoft.com/office/powerpoint/2010/main" val="38143965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8195"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altLang="en-US"/>
          </a:p>
        </p:txBody>
      </p:sp>
      <p:sp>
        <p:nvSpPr>
          <p:cNvPr id="8196"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Myriad Web Pro" panose="020B0503030403020204" pitchFamily="34" charset="0"/>
              </a:defRPr>
            </a:lvl1pPr>
            <a:lvl2pPr marL="742950" indent="-285750">
              <a:defRPr>
                <a:solidFill>
                  <a:schemeClr val="tx1"/>
                </a:solidFill>
                <a:latin typeface="Myriad Web Pro" panose="020B0503030403020204" pitchFamily="34" charset="0"/>
              </a:defRPr>
            </a:lvl2pPr>
            <a:lvl3pPr marL="1143000" indent="-228600">
              <a:defRPr>
                <a:solidFill>
                  <a:schemeClr val="tx1"/>
                </a:solidFill>
                <a:latin typeface="Myriad Web Pro" panose="020B0503030403020204" pitchFamily="34" charset="0"/>
              </a:defRPr>
            </a:lvl3pPr>
            <a:lvl4pPr marL="1600200" indent="-228600">
              <a:defRPr>
                <a:solidFill>
                  <a:schemeClr val="tx1"/>
                </a:solidFill>
                <a:latin typeface="Myriad Web Pro" panose="020B0503030403020204" pitchFamily="34" charset="0"/>
              </a:defRPr>
            </a:lvl4pPr>
            <a:lvl5pPr marL="2057400" indent="-228600">
              <a:defRPr>
                <a:solidFill>
                  <a:schemeClr val="tx1"/>
                </a:solidFill>
                <a:latin typeface="Myriad Web Pro" panose="020B0503030403020204" pitchFamily="34" charset="0"/>
              </a:defRPr>
            </a:lvl5pPr>
            <a:lvl6pPr marL="2514600" indent="-228600" fontAlgn="base">
              <a:spcBef>
                <a:spcPct val="0"/>
              </a:spcBef>
              <a:spcAft>
                <a:spcPct val="0"/>
              </a:spcAft>
              <a:defRPr>
                <a:solidFill>
                  <a:schemeClr val="tx1"/>
                </a:solidFill>
                <a:latin typeface="Myriad Web Pro" panose="020B0503030403020204" pitchFamily="34" charset="0"/>
              </a:defRPr>
            </a:lvl6pPr>
            <a:lvl7pPr marL="2971800" indent="-228600" fontAlgn="base">
              <a:spcBef>
                <a:spcPct val="0"/>
              </a:spcBef>
              <a:spcAft>
                <a:spcPct val="0"/>
              </a:spcAft>
              <a:defRPr>
                <a:solidFill>
                  <a:schemeClr val="tx1"/>
                </a:solidFill>
                <a:latin typeface="Myriad Web Pro" panose="020B0503030403020204" pitchFamily="34" charset="0"/>
              </a:defRPr>
            </a:lvl7pPr>
            <a:lvl8pPr marL="3429000" indent="-228600" fontAlgn="base">
              <a:spcBef>
                <a:spcPct val="0"/>
              </a:spcBef>
              <a:spcAft>
                <a:spcPct val="0"/>
              </a:spcAft>
              <a:defRPr>
                <a:solidFill>
                  <a:schemeClr val="tx1"/>
                </a:solidFill>
                <a:latin typeface="Myriad Web Pro" panose="020B0503030403020204" pitchFamily="34" charset="0"/>
              </a:defRPr>
            </a:lvl8pPr>
            <a:lvl9pPr marL="3886200" indent="-228600" fontAlgn="base">
              <a:spcBef>
                <a:spcPct val="0"/>
              </a:spcBef>
              <a:spcAft>
                <a:spcPct val="0"/>
              </a:spcAft>
              <a:defRPr>
                <a:solidFill>
                  <a:schemeClr val="tx1"/>
                </a:solidFill>
                <a:latin typeface="Myriad Web Pro" panose="020B050303040302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6F084AA2-EDF3-41B6-9BD5-4D1331E35CE7}" type="slidenum">
              <a:rPr kumimoji="0" lang="en-US" altLang="en-US" sz="1200" b="0" i="0" u="none" strike="noStrike" kern="1200" cap="none" spc="0" normalizeH="0" baseline="0" noProof="0">
                <a:ln>
                  <a:noFill/>
                </a:ln>
                <a:solidFill>
                  <a:prstClr val="black"/>
                </a:solidFill>
                <a:effectLst/>
                <a:uLnTx/>
                <a:uFillTx/>
                <a:latin typeface="Calibri" panose="020F0502020204030204" pitchFamily="34"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1</a:t>
            </a:fld>
            <a:endParaRPr kumimoji="0" lang="en-US" altLang="en-US" sz="1200" b="0" i="0" u="none" strike="noStrike" kern="1200" cap="none" spc="0" normalizeH="0" baseline="0" noProof="0">
              <a:ln>
                <a:noFill/>
              </a:ln>
              <a:solidFill>
                <a:prstClr val="black"/>
              </a:solidFill>
              <a:effectLst/>
              <a:uLnTx/>
              <a:uFillTx/>
              <a:latin typeface="Calibri" panose="020F0502020204030204" pitchFamily="34" charset="0"/>
              <a:ea typeface="+mn-ea"/>
              <a:cs typeface="+mn-cs"/>
            </a:endParaRPr>
          </a:p>
        </p:txBody>
      </p:sp>
    </p:spTree>
    <p:extLst>
      <p:ext uri="{BB962C8B-B14F-4D97-AF65-F5344CB8AC3E}">
        <p14:creationId xmlns:p14="http://schemas.microsoft.com/office/powerpoint/2010/main" val="389074638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B38CAEC-4554-485B-9189-C45C7447A404}"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25317532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5463749-49FB-591C-E283-E2AD9AE3A9A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5EB37F9-525D-6575-E9AD-1E24C7D10D9D}"/>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88BAB323-BF6F-0946-89F0-6398F2CB93B0}"/>
              </a:ext>
            </a:extLst>
          </p:cNvPr>
          <p:cNvSpPr>
            <a:spLocks noGrp="1"/>
          </p:cNvSpPr>
          <p:nvPr>
            <p:ph type="body" idx="1"/>
          </p:nvPr>
        </p:nvSpPr>
        <p:spPr/>
        <p:txBody>
          <a:bodyPr/>
          <a:lstStyle/>
          <a:p>
            <a:endParaRPr lang="en-US" dirty="0">
              <a:ea typeface="Calibri"/>
              <a:cs typeface="Calibri"/>
            </a:endParaRPr>
          </a:p>
        </p:txBody>
      </p:sp>
      <p:sp>
        <p:nvSpPr>
          <p:cNvPr id="4" name="Slide Number Placeholder 3">
            <a:extLst>
              <a:ext uri="{FF2B5EF4-FFF2-40B4-BE49-F238E27FC236}">
                <a16:creationId xmlns:a16="http://schemas.microsoft.com/office/drawing/2014/main" id="{5900E0E3-3F0A-9CAD-46B6-C8F84032834C}"/>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580E4A4-C65F-4B5B-B829-55E1E6BC67A3}"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234768671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304165" indent="-304165"/>
            <a:endParaRPr lang="en-US" dirty="0"/>
          </a:p>
        </p:txBody>
      </p:sp>
      <p:sp>
        <p:nvSpPr>
          <p:cNvPr id="4" name="Slide Number Placeholder 3"/>
          <p:cNvSpPr>
            <a:spLocks noGrp="1"/>
          </p:cNvSpPr>
          <p:nvPr>
            <p:ph type="sldNum" sz="quarter" idx="5"/>
          </p:nvPr>
        </p:nvSpPr>
        <p:spPr/>
        <p:txBody>
          <a:bodyPr/>
          <a:lstStyle/>
          <a:p>
            <a:fld id="{E5E7AE11-0B71-4219-A8A7-2476322697B0}" type="slidenum">
              <a:rPr lang="en-US" smtClean="0"/>
              <a:t>4</a:t>
            </a:fld>
            <a:endParaRPr lang="en-US"/>
          </a:p>
        </p:txBody>
      </p:sp>
    </p:spTree>
    <p:extLst>
      <p:ext uri="{BB962C8B-B14F-4D97-AF65-F5344CB8AC3E}">
        <p14:creationId xmlns:p14="http://schemas.microsoft.com/office/powerpoint/2010/main" val="214191890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E5E7AE11-0B71-4219-A8A7-2476322697B0}" type="slidenum">
              <a:rPr lang="en-US" smtClean="0"/>
              <a:t>5</a:t>
            </a:fld>
            <a:endParaRPr lang="en-US"/>
          </a:p>
        </p:txBody>
      </p:sp>
    </p:spTree>
    <p:extLst>
      <p:ext uri="{BB962C8B-B14F-4D97-AF65-F5344CB8AC3E}">
        <p14:creationId xmlns:p14="http://schemas.microsoft.com/office/powerpoint/2010/main" val="2962809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E5E7AE11-0B71-4219-A8A7-2476322697B0}" type="slidenum">
              <a:rPr lang="en-US" smtClean="0"/>
              <a:t>6</a:t>
            </a:fld>
            <a:endParaRPr lang="en-US"/>
          </a:p>
        </p:txBody>
      </p:sp>
    </p:spTree>
    <p:extLst>
      <p:ext uri="{BB962C8B-B14F-4D97-AF65-F5344CB8AC3E}">
        <p14:creationId xmlns:p14="http://schemas.microsoft.com/office/powerpoint/2010/main" val="408617991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ea typeface="Calibri"/>
              <a:cs typeface="Calibri"/>
            </a:endParaRPr>
          </a:p>
        </p:txBody>
      </p:sp>
      <p:sp>
        <p:nvSpPr>
          <p:cNvPr id="4" name="Slide Number Placeholder 3"/>
          <p:cNvSpPr>
            <a:spLocks noGrp="1"/>
          </p:cNvSpPr>
          <p:nvPr>
            <p:ph type="sldNum" sz="quarter" idx="5"/>
          </p:nvPr>
        </p:nvSpPr>
        <p:spPr/>
        <p:txBody>
          <a:bodyPr/>
          <a:lstStyle/>
          <a:p>
            <a:fld id="{E5E7AE11-0B71-4219-A8A7-2476322697B0}" type="slidenum">
              <a:rPr lang="en-US" smtClean="0"/>
              <a:t>7</a:t>
            </a:fld>
            <a:endParaRPr lang="en-US"/>
          </a:p>
        </p:txBody>
      </p:sp>
    </p:spTree>
    <p:extLst>
      <p:ext uri="{BB962C8B-B14F-4D97-AF65-F5344CB8AC3E}">
        <p14:creationId xmlns:p14="http://schemas.microsoft.com/office/powerpoint/2010/main" val="197922468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lnSpc>
                <a:spcPts val="2933"/>
              </a:lnSpc>
              <a:spcBef>
                <a:spcPts val="1000"/>
              </a:spcBef>
              <a:buFont typeface="Arial"/>
              <a:buNone/>
            </a:pPr>
            <a:endParaRPr lang="en-US" b="0" dirty="0">
              <a:solidFill>
                <a:srgbClr val="1D1D1D"/>
              </a:solidFill>
              <a:ea typeface="Calibri" panose="020F0502020204030204"/>
              <a:cs typeface="Calibri" panose="020F0502020204030204"/>
            </a:endParaRPr>
          </a:p>
        </p:txBody>
      </p:sp>
      <p:sp>
        <p:nvSpPr>
          <p:cNvPr id="4" name="Slide Number Placeholder 3"/>
          <p:cNvSpPr>
            <a:spLocks noGrp="1"/>
          </p:cNvSpPr>
          <p:nvPr>
            <p:ph type="sldNum" sz="quarter" idx="5"/>
          </p:nvPr>
        </p:nvSpPr>
        <p:spPr/>
        <p:txBody>
          <a:bodyPr/>
          <a:lstStyle/>
          <a:p>
            <a:fld id="{E5E7AE11-0B71-4219-A8A7-2476322697B0}" type="slidenum">
              <a:rPr lang="en-US" smtClean="0"/>
              <a:t>8</a:t>
            </a:fld>
            <a:endParaRPr lang="en-US"/>
          </a:p>
        </p:txBody>
      </p:sp>
    </p:spTree>
    <p:extLst>
      <p:ext uri="{BB962C8B-B14F-4D97-AF65-F5344CB8AC3E}">
        <p14:creationId xmlns:p14="http://schemas.microsoft.com/office/powerpoint/2010/main" val="261804862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ea typeface="Calibri"/>
              <a:cs typeface="Calibri"/>
            </a:endParaRPr>
          </a:p>
        </p:txBody>
      </p:sp>
      <p:sp>
        <p:nvSpPr>
          <p:cNvPr id="4" name="Slide Number Placeholder 3"/>
          <p:cNvSpPr>
            <a:spLocks noGrp="1"/>
          </p:cNvSpPr>
          <p:nvPr>
            <p:ph type="sldNum" sz="quarter" idx="5"/>
          </p:nvPr>
        </p:nvSpPr>
        <p:spPr/>
        <p:txBody>
          <a:bodyPr/>
          <a:lstStyle/>
          <a:p>
            <a:fld id="{E5E7AE11-0B71-4219-A8A7-2476322697B0}" type="slidenum">
              <a:rPr lang="en-US"/>
              <a:t>9</a:t>
            </a:fld>
            <a:endParaRPr lang="en-US"/>
          </a:p>
        </p:txBody>
      </p:sp>
    </p:spTree>
    <p:extLst>
      <p:ext uri="{BB962C8B-B14F-4D97-AF65-F5344CB8AC3E}">
        <p14:creationId xmlns:p14="http://schemas.microsoft.com/office/powerpoint/2010/main" val="231515885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E5E7AE11-0B71-4219-A8A7-2476322697B0}" type="slidenum">
              <a:rPr lang="en-US" smtClean="0"/>
              <a:t>10</a:t>
            </a:fld>
            <a:endParaRPr lang="en-US"/>
          </a:p>
        </p:txBody>
      </p:sp>
    </p:spTree>
    <p:extLst>
      <p:ext uri="{BB962C8B-B14F-4D97-AF65-F5344CB8AC3E}">
        <p14:creationId xmlns:p14="http://schemas.microsoft.com/office/powerpoint/2010/main" val="37816740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E5E7AE11-0B71-4219-A8A7-2476322697B0}" type="slidenum">
              <a:rPr lang="en-US" smtClean="0"/>
              <a:t>11</a:t>
            </a:fld>
            <a:endParaRPr lang="en-US"/>
          </a:p>
        </p:txBody>
      </p:sp>
    </p:spTree>
    <p:extLst>
      <p:ext uri="{BB962C8B-B14F-4D97-AF65-F5344CB8AC3E}">
        <p14:creationId xmlns:p14="http://schemas.microsoft.com/office/powerpoint/2010/main" val="324020439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E5E7AE11-0B71-4219-A8A7-2476322697B0}" type="slidenum">
              <a:rPr lang="en-US" smtClean="0"/>
              <a:t>12</a:t>
            </a:fld>
            <a:endParaRPr lang="en-US"/>
          </a:p>
        </p:txBody>
      </p:sp>
    </p:spTree>
    <p:extLst>
      <p:ext uri="{BB962C8B-B14F-4D97-AF65-F5344CB8AC3E}">
        <p14:creationId xmlns:p14="http://schemas.microsoft.com/office/powerpoint/2010/main" val="118648319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2D096DE-2740-0DC8-55ED-2D4CA03AA39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0EBAADA-E18F-8A90-B24E-3E09528D128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09786D6-0ADD-8B26-BBB0-1B1E7DE085C7}"/>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6ABD1247-029F-AFBC-AB0A-59D506DF33C4}"/>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AF29102-ED10-4F3A-8106-AF875A20FCFB}"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74211260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1783F77-A971-5E58-D81E-F6134839D86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A33E3DD-EB8F-355A-E2F7-2FF692DFCEB1}"/>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CA6078CE-FE4F-B735-FF26-CB685EE24BF3}"/>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B112FAB9-843D-7D0F-C96F-90E2DA19F67F}"/>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AF29102-ED10-4F3A-8106-AF875A20FCFB}"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210555823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846CE7D5-CF57-46EF-B807-FDD0502418D4}" type="datetimeFigureOut">
              <a:rPr lang="en-US" smtClean="0"/>
              <a:t>9/14/2026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238538789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846CE7D5-CF57-46EF-B807-FDD0502418D4}" type="datetimeFigureOut">
              <a:rPr lang="en-US" smtClean="0"/>
              <a:t>9/14/2026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94913845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846CE7D5-CF57-46EF-B807-FDD0502418D4}" type="datetimeFigureOut">
              <a:rPr lang="en-US" smtClean="0"/>
              <a:t>9/14/2026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259152452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846CE7D5-CF57-46EF-B807-FDD0502418D4}" type="datetimeFigureOut">
              <a:rPr lang="en-US" smtClean="0"/>
              <a:t>9/14/2026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120309203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846CE7D5-CF57-46EF-B807-FDD0502418D4}" type="datetimeFigureOut">
              <a:rPr lang="en-US" smtClean="0"/>
              <a:t>9/14/2026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373317233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846CE7D5-CF57-46EF-B807-FDD0502418D4}" type="datetimeFigureOut">
              <a:rPr lang="en-US" smtClean="0"/>
              <a:t>9/14/2026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321031255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46CE7D5-CF57-46EF-B807-FDD0502418D4}" type="datetimeFigureOut">
              <a:rPr lang="en-US" smtClean="0"/>
              <a:t>9/14/2026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314638898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846CE7D5-CF57-46EF-B807-FDD0502418D4}" type="datetimeFigureOut">
              <a:rPr lang="en-US" smtClean="0"/>
              <a:t>9/14/2026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317184145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846CE7D5-CF57-46EF-B807-FDD0502418D4}" type="datetimeFigureOut">
              <a:rPr lang="en-US" smtClean="0"/>
              <a:t>9/14/2026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171895827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846CE7D5-CF57-46EF-B807-FDD0502418D4}" type="datetimeFigureOut">
              <a:rPr lang="en-US" smtClean="0"/>
              <a:t>9/14/2026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220290545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846CE7D5-CF57-46EF-B807-FDD0502418D4}" type="datetimeFigureOut">
              <a:rPr lang="en-US" smtClean="0"/>
              <a:t>9/14/2026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347944565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8_Data Slide">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0E7F2F02-184C-4505-8466-02885693FE6C}"/>
              </a:ext>
            </a:extLst>
          </p:cNvPr>
          <p:cNvSpPr>
            <a:spLocks noGrp="1"/>
          </p:cNvSpPr>
          <p:nvPr>
            <p:ph type="title"/>
          </p:nvPr>
        </p:nvSpPr>
        <p:spPr>
          <a:xfrm>
            <a:off x="609600" y="274639"/>
            <a:ext cx="10972800" cy="1143000"/>
          </a:xfrm>
          <a:prstGeom prst="rect">
            <a:avLst/>
          </a:prstGeom>
        </p:spPr>
        <p:txBody>
          <a:bodyPr anchor="ctr" anchorCtr="0"/>
          <a:lstStyle>
            <a:lvl1pPr algn="l">
              <a:lnSpc>
                <a:spcPts val="4000"/>
              </a:lnSpc>
              <a:defRPr sz="3733" b="1" baseline="0">
                <a:solidFill>
                  <a:srgbClr val="0057B7"/>
                </a:solidFill>
                <a:effectLst/>
                <a:latin typeface="Calibri" pitchFamily="34" charset="0"/>
              </a:defRPr>
            </a:lvl1pPr>
          </a:lstStyle>
          <a:p>
            <a:endParaRPr lang="en-US"/>
          </a:p>
        </p:txBody>
      </p:sp>
      <p:sp>
        <p:nvSpPr>
          <p:cNvPr id="7" name="Text Placeholder 7"/>
          <p:cNvSpPr>
            <a:spLocks noGrp="1"/>
          </p:cNvSpPr>
          <p:nvPr>
            <p:ph type="body" sz="quarter" idx="10"/>
          </p:nvPr>
        </p:nvSpPr>
        <p:spPr>
          <a:xfrm>
            <a:off x="609600" y="1835572"/>
            <a:ext cx="10972800" cy="4176467"/>
          </a:xfrm>
        </p:spPr>
        <p:txBody>
          <a:bodyPr/>
          <a:lstStyle>
            <a:lvl1pPr marL="304792" indent="-304792">
              <a:lnSpc>
                <a:spcPts val="2933"/>
              </a:lnSpc>
              <a:buClr>
                <a:srgbClr val="003BC0"/>
              </a:buClr>
              <a:buFont typeface="Arial" panose="020B0604020202020204" pitchFamily="34" charset="0"/>
              <a:buChar char="•"/>
              <a:defRPr sz="2667" b="1">
                <a:solidFill>
                  <a:srgbClr val="1D1D1D"/>
                </a:solidFill>
              </a:defRPr>
            </a:lvl1pPr>
            <a:lvl2pPr marL="609585" indent="-226478">
              <a:lnSpc>
                <a:spcPts val="2667"/>
              </a:lnSpc>
              <a:buClr>
                <a:srgbClr val="005761"/>
              </a:buClr>
              <a:buFont typeface="Arial" panose="020B0604020202020204" pitchFamily="34" charset="0"/>
              <a:buChar char="-"/>
              <a:tabLst>
                <a:tab pos="533387" algn="l"/>
              </a:tabLst>
              <a:defRPr sz="2400">
                <a:solidFill>
                  <a:srgbClr val="1D1D1D"/>
                </a:solidFill>
              </a:defRPr>
            </a:lvl2pPr>
            <a:lvl3pPr>
              <a:lnSpc>
                <a:spcPts val="2667"/>
              </a:lnSpc>
              <a:buClr>
                <a:srgbClr val="5A5A5A"/>
              </a:buClr>
              <a:defRPr sz="2667">
                <a:solidFill>
                  <a:srgbClr val="1D1D1D"/>
                </a:solidFill>
              </a:defRPr>
            </a:lvl3pPr>
            <a:lvl4pPr>
              <a:defRPr sz="2667">
                <a:solidFill>
                  <a:srgbClr val="1D1D1D"/>
                </a:solidFill>
              </a:defRPr>
            </a:lvl4pPr>
            <a:lvl5pPr>
              <a:defRPr sz="2667">
                <a:solidFill>
                  <a:srgbClr val="1D1D1D"/>
                </a:solidFill>
              </a:defRPr>
            </a:lvl5pPr>
          </a:lstStyle>
          <a:p>
            <a:pPr lvl="0"/>
            <a:r>
              <a:rPr lang="en-US"/>
              <a:t>Click to edit Master text styles</a:t>
            </a:r>
          </a:p>
          <a:p>
            <a:pPr lvl="1"/>
            <a:r>
              <a:rPr lang="en-US"/>
              <a:t>Second level</a:t>
            </a:r>
          </a:p>
        </p:txBody>
      </p:sp>
      <p:grpSp>
        <p:nvGrpSpPr>
          <p:cNvPr id="2" name="Group 1">
            <a:extLst>
              <a:ext uri="{FF2B5EF4-FFF2-40B4-BE49-F238E27FC236}">
                <a16:creationId xmlns:a16="http://schemas.microsoft.com/office/drawing/2014/main" id="{D5710D62-FA23-37E1-D9CA-4E6562C12821}"/>
              </a:ext>
              <a:ext uri="{C183D7F6-B498-43B3-948B-1728B52AA6E4}">
                <adec:decorative xmlns:adec="http://schemas.microsoft.com/office/drawing/2017/decorative" val="1"/>
              </a:ext>
            </a:extLst>
          </p:cNvPr>
          <p:cNvGrpSpPr>
            <a:grpSpLocks noGrp="1" noUngrp="1" noRot="1" noMove="1" noResize="1"/>
          </p:cNvGrpSpPr>
          <p:nvPr userDrawn="1"/>
        </p:nvGrpSpPr>
        <p:grpSpPr>
          <a:xfrm>
            <a:off x="1" y="6725265"/>
            <a:ext cx="12192001" cy="142567"/>
            <a:chOff x="7355954" y="15880786"/>
            <a:chExt cx="21904846" cy="578414"/>
          </a:xfrm>
        </p:grpSpPr>
        <p:sp>
          <p:nvSpPr>
            <p:cNvPr id="3" name="Rectangle 20">
              <a:extLst>
                <a:ext uri="{FF2B5EF4-FFF2-40B4-BE49-F238E27FC236}">
                  <a16:creationId xmlns:a16="http://schemas.microsoft.com/office/drawing/2014/main" id="{3AD231D8-DCA4-570B-4CC6-32EBF38FADDD}"/>
                </a:ext>
              </a:extLst>
            </p:cNvPr>
            <p:cNvSpPr>
              <a:spLocks noGrp="1" noRot="1" noMove="1" noResize="1" noEditPoints="1" noAdjustHandles="1" noChangeArrowheads="1" noChangeShapeType="1"/>
            </p:cNvSpPr>
            <p:nvPr userDrawn="1"/>
          </p:nvSpPr>
          <p:spPr bwMode="auto">
            <a:xfrm flipV="1">
              <a:off x="21984029" y="15880786"/>
              <a:ext cx="2432923" cy="578414"/>
            </a:xfrm>
            <a:prstGeom prst="rect">
              <a:avLst/>
            </a:prstGeom>
            <a:solidFill>
              <a:srgbClr val="194D93"/>
            </a:solidFill>
            <a:ln>
              <a:noFill/>
            </a:ln>
          </p:spPr>
          <p:txBody>
            <a:bodyPr vert="horz" wrap="square" lIns="45720" tIns="22860" rIns="45720" bIns="22860" numCol="1" anchor="t" anchorCtr="0" compatLnSpc="1">
              <a:prstTxWarp prst="textNoShape">
                <a:avLst/>
              </a:prstTxWarp>
            </a:bodyPr>
            <a:lstStyle/>
            <a:p>
              <a:endParaRPr lang="en-US" sz="3333"/>
            </a:p>
          </p:txBody>
        </p:sp>
        <p:sp>
          <p:nvSpPr>
            <p:cNvPr id="4" name="Rectangle 20">
              <a:extLst>
                <a:ext uri="{FF2B5EF4-FFF2-40B4-BE49-F238E27FC236}">
                  <a16:creationId xmlns:a16="http://schemas.microsoft.com/office/drawing/2014/main" id="{32619D13-D1C6-7836-5897-39ABF07B01EC}"/>
                </a:ext>
              </a:extLst>
            </p:cNvPr>
            <p:cNvSpPr>
              <a:spLocks noGrp="1" noRot="1" noMove="1" noResize="1" noEditPoints="1" noAdjustHandles="1" noChangeArrowheads="1" noChangeShapeType="1"/>
            </p:cNvSpPr>
            <p:nvPr userDrawn="1"/>
          </p:nvSpPr>
          <p:spPr bwMode="auto">
            <a:xfrm flipV="1">
              <a:off x="24406350" y="15880786"/>
              <a:ext cx="2432923" cy="578414"/>
            </a:xfrm>
            <a:prstGeom prst="rect">
              <a:avLst/>
            </a:prstGeom>
            <a:solidFill>
              <a:srgbClr val="1C56A4"/>
            </a:solidFill>
            <a:ln>
              <a:noFill/>
            </a:ln>
          </p:spPr>
          <p:txBody>
            <a:bodyPr vert="horz" wrap="square" lIns="45720" tIns="22860" rIns="45720" bIns="22860" numCol="1" anchor="t" anchorCtr="0" compatLnSpc="1">
              <a:prstTxWarp prst="textNoShape">
                <a:avLst/>
              </a:prstTxWarp>
            </a:bodyPr>
            <a:lstStyle/>
            <a:p>
              <a:endParaRPr lang="en-US" sz="3333"/>
            </a:p>
          </p:txBody>
        </p:sp>
        <p:sp>
          <p:nvSpPr>
            <p:cNvPr id="6" name="Rectangle 20">
              <a:extLst>
                <a:ext uri="{FF2B5EF4-FFF2-40B4-BE49-F238E27FC236}">
                  <a16:creationId xmlns:a16="http://schemas.microsoft.com/office/drawing/2014/main" id="{392F6D8E-420B-97AC-FD5D-3185F97EC0C5}"/>
                </a:ext>
              </a:extLst>
            </p:cNvPr>
            <p:cNvSpPr>
              <a:spLocks noGrp="1" noRot="1" noMove="1" noResize="1" noEditPoints="1" noAdjustHandles="1" noChangeArrowheads="1" noChangeShapeType="1"/>
            </p:cNvSpPr>
            <p:nvPr userDrawn="1"/>
          </p:nvSpPr>
          <p:spPr bwMode="auto">
            <a:xfrm flipV="1">
              <a:off x="26827877" y="15880786"/>
              <a:ext cx="2432923" cy="578414"/>
            </a:xfrm>
            <a:prstGeom prst="rect">
              <a:avLst/>
            </a:prstGeom>
            <a:solidFill>
              <a:srgbClr val="1E5DB2"/>
            </a:solidFill>
            <a:ln>
              <a:noFill/>
            </a:ln>
          </p:spPr>
          <p:txBody>
            <a:bodyPr vert="horz" wrap="square" lIns="45720" tIns="22860" rIns="45720" bIns="22860" numCol="1" anchor="t" anchorCtr="0" compatLnSpc="1">
              <a:prstTxWarp prst="textNoShape">
                <a:avLst/>
              </a:prstTxWarp>
            </a:bodyPr>
            <a:lstStyle/>
            <a:p>
              <a:endParaRPr lang="en-US" sz="3333"/>
            </a:p>
          </p:txBody>
        </p:sp>
        <p:sp>
          <p:nvSpPr>
            <p:cNvPr id="8" name="Rectangle 20">
              <a:extLst>
                <a:ext uri="{FF2B5EF4-FFF2-40B4-BE49-F238E27FC236}">
                  <a16:creationId xmlns:a16="http://schemas.microsoft.com/office/drawing/2014/main" id="{6967D159-E4ED-FA77-F3CA-47CC8A1001C9}"/>
                </a:ext>
              </a:extLst>
            </p:cNvPr>
            <p:cNvSpPr>
              <a:spLocks noGrp="1" noRot="1" noMove="1" noResize="1" noEditPoints="1" noAdjustHandles="1" noChangeArrowheads="1" noChangeShapeType="1"/>
            </p:cNvSpPr>
            <p:nvPr userDrawn="1"/>
          </p:nvSpPr>
          <p:spPr bwMode="auto">
            <a:xfrm flipV="1">
              <a:off x="7355954" y="15880786"/>
              <a:ext cx="14644447" cy="578414"/>
            </a:xfrm>
            <a:prstGeom prst="rect">
              <a:avLst/>
            </a:prstGeom>
            <a:solidFill>
              <a:srgbClr val="164380"/>
            </a:solidFill>
            <a:ln>
              <a:noFill/>
            </a:ln>
          </p:spPr>
          <p:txBody>
            <a:bodyPr vert="horz" wrap="square" lIns="45720" tIns="22860" rIns="45720" bIns="22860" numCol="1" anchor="t" anchorCtr="0" compatLnSpc="1">
              <a:prstTxWarp prst="textNoShape">
                <a:avLst/>
              </a:prstTxWarp>
            </a:bodyPr>
            <a:lstStyle/>
            <a:p>
              <a:endParaRPr lang="en-US" sz="3333"/>
            </a:p>
          </p:txBody>
        </p:sp>
      </p:grpSp>
      <p:sp>
        <p:nvSpPr>
          <p:cNvPr id="10" name="Text Placeholder 9">
            <a:extLst>
              <a:ext uri="{FF2B5EF4-FFF2-40B4-BE49-F238E27FC236}">
                <a16:creationId xmlns:a16="http://schemas.microsoft.com/office/drawing/2014/main" id="{1ABEE049-4EDC-72E7-33F0-97CB98B02587}"/>
              </a:ext>
            </a:extLst>
          </p:cNvPr>
          <p:cNvSpPr>
            <a:spLocks noGrp="1"/>
          </p:cNvSpPr>
          <p:nvPr>
            <p:ph type="body" sz="quarter" idx="11"/>
          </p:nvPr>
        </p:nvSpPr>
        <p:spPr>
          <a:xfrm>
            <a:off x="584200" y="6416841"/>
            <a:ext cx="10490976" cy="292212"/>
          </a:xfrm>
        </p:spPr>
        <p:txBody>
          <a:bodyPr/>
          <a:lstStyle>
            <a:lvl1pPr marL="0" indent="0">
              <a:buNone/>
              <a:defRPr sz="1067"/>
            </a:lvl1pPr>
          </a:lstStyle>
          <a:p>
            <a:pPr lvl="0"/>
            <a:endParaRPr lang="en-US"/>
          </a:p>
        </p:txBody>
      </p:sp>
      <p:sp>
        <p:nvSpPr>
          <p:cNvPr id="11" name="Slide Number Placeholder 11">
            <a:extLst>
              <a:ext uri="{FF2B5EF4-FFF2-40B4-BE49-F238E27FC236}">
                <a16:creationId xmlns:a16="http://schemas.microsoft.com/office/drawing/2014/main" id="{EE5CAFF7-7E21-9C78-9070-5FCF133DCD1D}"/>
              </a:ext>
              <a:ext uri="{C183D7F6-B498-43B3-948B-1728B52AA6E4}">
                <adec:decorative xmlns:adec="http://schemas.microsoft.com/office/drawing/2017/decorative" val="1"/>
              </a:ext>
            </a:extLst>
          </p:cNvPr>
          <p:cNvSpPr>
            <a:spLocks noGrp="1"/>
          </p:cNvSpPr>
          <p:nvPr>
            <p:ph type="sldNum" sz="quarter" idx="17"/>
          </p:nvPr>
        </p:nvSpPr>
        <p:spPr>
          <a:xfrm>
            <a:off x="11521439" y="6400799"/>
            <a:ext cx="536448" cy="365760"/>
          </a:xfrm>
          <a:prstGeom prst="rect">
            <a:avLst/>
          </a:prstGeom>
        </p:spPr>
        <p:txBody>
          <a:bodyPr/>
          <a:lstStyle>
            <a:lvl1pPr algn="r">
              <a:defRPr sz="1333">
                <a:solidFill>
                  <a:srgbClr val="0057B7"/>
                </a:solidFill>
                <a:latin typeface="Calibri" panose="020F0502020204030204" pitchFamily="34" charset="0"/>
                <a:cs typeface="Calibri" panose="020F0502020204030204" pitchFamily="34" charset="0"/>
              </a:defRPr>
            </a:lvl1pPr>
          </a:lstStyle>
          <a:p>
            <a:fld id="{BE1A0740-F252-4427-A288-A0F9AF0CD4D9}" type="slidenum">
              <a:rPr lang="en-US" smtClean="0"/>
              <a:pPr/>
              <a:t>‹#›</a:t>
            </a:fld>
            <a:endParaRPr lang="en-US"/>
          </a:p>
        </p:txBody>
      </p:sp>
    </p:spTree>
    <p:extLst>
      <p:ext uri="{BB962C8B-B14F-4D97-AF65-F5344CB8AC3E}">
        <p14:creationId xmlns:p14="http://schemas.microsoft.com/office/powerpoint/2010/main" val="2143721677"/>
      </p:ext>
    </p:extLst>
  </p:cSld>
  <p:clrMapOvr>
    <a:masterClrMapping/>
  </p:clrMapOvr>
  <p:transition>
    <p:fade/>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1_Section Header">
    <p:bg>
      <p:bgPr>
        <a:gradFill>
          <a:gsLst>
            <a:gs pos="48000">
              <a:srgbClr val="10416E"/>
            </a:gs>
            <a:gs pos="100000">
              <a:srgbClr val="1964A7"/>
            </a:gs>
          </a:gsLst>
          <a:lin ang="2700000" scaled="1"/>
        </a:gradFill>
        <a:effectLst/>
      </p:bgPr>
    </p:bg>
    <p:spTree>
      <p:nvGrpSpPr>
        <p:cNvPr id="1" name=""/>
        <p:cNvGrpSpPr/>
        <p:nvPr/>
      </p:nvGrpSpPr>
      <p:grpSpPr>
        <a:xfrm>
          <a:off x="0" y="0"/>
          <a:ext cx="0" cy="0"/>
          <a:chOff x="0" y="0"/>
          <a:chExt cx="0" cy="0"/>
        </a:xfrm>
      </p:grpSpPr>
      <p:sp>
        <p:nvSpPr>
          <p:cNvPr id="7" name="Rectangle 6"/>
          <p:cNvSpPr/>
          <p:nvPr userDrawn="1"/>
        </p:nvSpPr>
        <p:spPr>
          <a:xfrm>
            <a:off x="670557" y="1639958"/>
            <a:ext cx="4736329" cy="3051313"/>
          </a:xfrm>
          <a:prstGeom prst="rect">
            <a:avLst/>
          </a:prstGeom>
          <a:solidFill>
            <a:schemeClr val="bg1"/>
          </a:solidFill>
        </p:spPr>
        <p:txBody>
          <a:bodyPr vert="horz" lIns="45720" tIns="22860" rIns="45720" bIns="22860" rtlCol="0" anchor="t">
            <a:normAutofit/>
          </a:bodyPr>
          <a:lstStyle/>
          <a:p>
            <a:pPr lvl="0" eaLnBrk="1" hangingPunct="1">
              <a:lnSpc>
                <a:spcPct val="90000"/>
              </a:lnSpc>
              <a:spcBef>
                <a:spcPts val="500"/>
              </a:spcBef>
              <a:buFont typeface="Arial" panose="020B0604020202020204" pitchFamily="34" charset="0"/>
            </a:pPr>
            <a:endParaRPr lang="en-US" sz="1350" kern="1200">
              <a:solidFill>
                <a:schemeClr val="accent4"/>
              </a:solidFill>
              <a:latin typeface="Visuelt Pro Light" panose="020B0303040202040104" pitchFamily="34" charset="0"/>
            </a:endParaRPr>
          </a:p>
        </p:txBody>
      </p:sp>
      <p:sp>
        <p:nvSpPr>
          <p:cNvPr id="2" name="Title 1"/>
          <p:cNvSpPr>
            <a:spLocks noGrp="1"/>
          </p:cNvSpPr>
          <p:nvPr>
            <p:ph type="title"/>
          </p:nvPr>
        </p:nvSpPr>
        <p:spPr>
          <a:xfrm>
            <a:off x="904461" y="1759227"/>
            <a:ext cx="4253948" cy="2802835"/>
          </a:xfrm>
        </p:spPr>
        <p:txBody>
          <a:bodyPr anchor="ctr" anchorCtr="0">
            <a:normAutofit/>
          </a:bodyPr>
          <a:lstStyle>
            <a:lvl1pPr>
              <a:defRPr lang="en-US" sz="3600" b="1" i="0" kern="1200" dirty="0">
                <a:solidFill>
                  <a:srgbClr val="1964A7"/>
                </a:solidFill>
                <a:latin typeface="+mj-lt"/>
                <a:ea typeface="+mj-ea"/>
                <a:cs typeface="Arial" panose="020B0604020202020204" pitchFamily="34" charset="0"/>
              </a:defRPr>
            </a:lvl1pPr>
          </a:lstStyle>
          <a:p>
            <a:r>
              <a:rPr lang="en-US"/>
              <a:t>Click to edit Master title style</a:t>
            </a:r>
          </a:p>
        </p:txBody>
      </p:sp>
      <p:sp>
        <p:nvSpPr>
          <p:cNvPr id="10" name="Footer Placeholder 4">
            <a:extLst>
              <a:ext uri="{FF2B5EF4-FFF2-40B4-BE49-F238E27FC236}">
                <a16:creationId xmlns:a16="http://schemas.microsoft.com/office/drawing/2014/main" id="{BD93B958-EF7E-90FB-9295-8D3544D51970}"/>
              </a:ext>
            </a:extLst>
          </p:cNvPr>
          <p:cNvSpPr>
            <a:spLocks noGrp="1"/>
          </p:cNvSpPr>
          <p:nvPr>
            <p:ph type="ftr" sz="quarter" idx="3"/>
          </p:nvPr>
        </p:nvSpPr>
        <p:spPr>
          <a:xfrm>
            <a:off x="6260369" y="6304102"/>
            <a:ext cx="4874727" cy="365125"/>
          </a:xfrm>
          <a:prstGeom prst="rect">
            <a:avLst/>
          </a:prstGeom>
        </p:spPr>
        <p:txBody>
          <a:bodyPr vert="horz" lIns="91440" tIns="45720" rIns="91440" bIns="45720" rtlCol="0" anchor="ctr"/>
          <a:lstStyle>
            <a:lvl1pPr algn="r">
              <a:defRPr lang="en-US" sz="800" kern="1200" spc="100" baseline="0">
                <a:solidFill>
                  <a:schemeClr val="bg1"/>
                </a:solidFill>
                <a:latin typeface="Century Gothic" panose="020B0502020202020204" pitchFamily="34" charset="0"/>
                <a:ea typeface="+mn-ea"/>
                <a:cs typeface="+mn-cs"/>
              </a:defRPr>
            </a:lvl1pPr>
          </a:lstStyle>
          <a:p>
            <a:r>
              <a:rPr lang="en-US"/>
              <a:t>OFFICE OF PUBLIC HEALTH DATA, SURVEILLANCE, AND TECHNOLOGY</a:t>
            </a:r>
          </a:p>
        </p:txBody>
      </p:sp>
      <p:sp>
        <p:nvSpPr>
          <p:cNvPr id="11" name="Slide Number Placeholder 5">
            <a:extLst>
              <a:ext uri="{FF2B5EF4-FFF2-40B4-BE49-F238E27FC236}">
                <a16:creationId xmlns:a16="http://schemas.microsoft.com/office/drawing/2014/main" id="{650DDD9A-DFB8-4DD0-B5A9-20221C0CCAD4}"/>
              </a:ext>
            </a:extLst>
          </p:cNvPr>
          <p:cNvSpPr>
            <a:spLocks noGrp="1"/>
          </p:cNvSpPr>
          <p:nvPr>
            <p:ph type="sldNum" sz="quarter" idx="4"/>
          </p:nvPr>
        </p:nvSpPr>
        <p:spPr>
          <a:xfrm>
            <a:off x="11135096" y="6304102"/>
            <a:ext cx="416578" cy="365125"/>
          </a:xfrm>
          <a:prstGeom prst="rect">
            <a:avLst/>
          </a:prstGeom>
        </p:spPr>
        <p:txBody>
          <a:bodyPr vert="horz" lIns="91440" tIns="45720" rIns="91440" bIns="45720" rtlCol="0" anchor="ctr"/>
          <a:lstStyle>
            <a:lvl1pPr marL="0" algn="r" defTabSz="914400" rtl="0" eaLnBrk="1" latinLnBrk="0" hangingPunct="1">
              <a:defRPr lang="en-US" sz="800" kern="1200" smtClean="0">
                <a:solidFill>
                  <a:schemeClr val="bg1"/>
                </a:solidFill>
                <a:latin typeface="Century Gothic" panose="020B0502020202020204" pitchFamily="34" charset="0"/>
                <a:ea typeface="+mn-ea"/>
                <a:cs typeface="+mn-cs"/>
              </a:defRPr>
            </a:lvl1pPr>
          </a:lstStyle>
          <a:p>
            <a:fld id="{9ABF8E7D-0782-4402-876D-ACDA350B323A}" type="slidenum">
              <a:rPr lang="en-US" smtClean="0"/>
              <a:pPr/>
              <a:t>‹#›</a:t>
            </a:fld>
            <a:endParaRPr lang="en-US"/>
          </a:p>
        </p:txBody>
      </p:sp>
    </p:spTree>
    <p:extLst>
      <p:ext uri="{BB962C8B-B14F-4D97-AF65-F5344CB8AC3E}">
        <p14:creationId xmlns:p14="http://schemas.microsoft.com/office/powerpoint/2010/main" val="263973219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DIVIDER OPTION 1">
    <p:bg>
      <p:bgPr>
        <a:solidFill>
          <a:srgbClr val="0057B7"/>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09603" y="4467097"/>
            <a:ext cx="11059884" cy="1162051"/>
          </a:xfrm>
          <a:prstGeom prst="rect">
            <a:avLst/>
          </a:prstGeom>
        </p:spPr>
        <p:txBody>
          <a:bodyPr anchor="b"/>
          <a:lstStyle>
            <a:lvl1pPr algn="l">
              <a:defRPr sz="4800" b="1" baseline="0">
                <a:solidFill>
                  <a:schemeClr val="bg2"/>
                </a:solidFill>
                <a:effectLst/>
                <a:latin typeface="Calibri" pitchFamily="34" charset="0"/>
              </a:defRPr>
            </a:lvl1pPr>
          </a:lstStyle>
          <a:p>
            <a:endParaRPr lang="en-US"/>
          </a:p>
        </p:txBody>
      </p:sp>
      <p:sp>
        <p:nvSpPr>
          <p:cNvPr id="5" name="Text Placeholder 2"/>
          <p:cNvSpPr>
            <a:spLocks noGrp="1"/>
          </p:cNvSpPr>
          <p:nvPr>
            <p:ph type="body" idx="1"/>
          </p:nvPr>
        </p:nvSpPr>
        <p:spPr>
          <a:xfrm>
            <a:off x="609601" y="5900928"/>
            <a:ext cx="10363200" cy="568325"/>
          </a:xfrm>
          <a:prstGeom prst="rect">
            <a:avLst/>
          </a:prstGeom>
        </p:spPr>
        <p:txBody>
          <a:bodyPr anchor="b"/>
          <a:lstStyle>
            <a:lvl1pPr marL="0" indent="0" algn="l">
              <a:lnSpc>
                <a:spcPts val="2933"/>
              </a:lnSpc>
              <a:buNone/>
              <a:defRPr sz="2667" baseline="0">
                <a:solidFill>
                  <a:schemeClr val="bg2"/>
                </a:solidFill>
                <a:latin typeface="Calibri" pitchFamily="34" charset="0"/>
              </a:defRPr>
            </a:lvl1pPr>
            <a:lvl2pPr marL="609570" indent="0">
              <a:buNone/>
              <a:defRPr sz="2400">
                <a:solidFill>
                  <a:schemeClr val="tx1">
                    <a:tint val="75000"/>
                  </a:schemeClr>
                </a:solidFill>
              </a:defRPr>
            </a:lvl2pPr>
            <a:lvl3pPr marL="1219140" indent="0">
              <a:buNone/>
              <a:defRPr sz="2133">
                <a:solidFill>
                  <a:schemeClr val="tx1">
                    <a:tint val="75000"/>
                  </a:schemeClr>
                </a:solidFill>
              </a:defRPr>
            </a:lvl3pPr>
            <a:lvl4pPr marL="1828709" indent="0">
              <a:buNone/>
              <a:defRPr sz="1867">
                <a:solidFill>
                  <a:schemeClr val="tx1">
                    <a:tint val="75000"/>
                  </a:schemeClr>
                </a:solidFill>
              </a:defRPr>
            </a:lvl4pPr>
            <a:lvl5pPr marL="2438278" indent="0">
              <a:buNone/>
              <a:defRPr sz="1867">
                <a:solidFill>
                  <a:schemeClr val="tx1">
                    <a:tint val="75000"/>
                  </a:schemeClr>
                </a:solidFill>
              </a:defRPr>
            </a:lvl5pPr>
            <a:lvl6pPr marL="3047848" indent="0">
              <a:buNone/>
              <a:defRPr sz="1867">
                <a:solidFill>
                  <a:schemeClr val="tx1">
                    <a:tint val="75000"/>
                  </a:schemeClr>
                </a:solidFill>
              </a:defRPr>
            </a:lvl6pPr>
            <a:lvl7pPr marL="3657418" indent="0">
              <a:buNone/>
              <a:defRPr sz="1867">
                <a:solidFill>
                  <a:schemeClr val="tx1">
                    <a:tint val="75000"/>
                  </a:schemeClr>
                </a:solidFill>
              </a:defRPr>
            </a:lvl7pPr>
            <a:lvl8pPr marL="4266987" indent="0">
              <a:buNone/>
              <a:defRPr sz="1867">
                <a:solidFill>
                  <a:schemeClr val="tx1">
                    <a:tint val="75000"/>
                  </a:schemeClr>
                </a:solidFill>
              </a:defRPr>
            </a:lvl8pPr>
            <a:lvl9pPr marL="4876557" indent="0">
              <a:buNone/>
              <a:defRPr sz="1867">
                <a:solidFill>
                  <a:schemeClr val="tx1">
                    <a:tint val="75000"/>
                  </a:schemeClr>
                </a:solidFill>
              </a:defRPr>
            </a:lvl9pPr>
          </a:lstStyle>
          <a:p>
            <a:pPr lvl="0"/>
            <a:r>
              <a:rPr lang="en-US"/>
              <a:t>Click to edit Master text styles</a:t>
            </a:r>
          </a:p>
        </p:txBody>
      </p:sp>
    </p:spTree>
    <p:extLst>
      <p:ext uri="{BB962C8B-B14F-4D97-AF65-F5344CB8AC3E}">
        <p14:creationId xmlns:p14="http://schemas.microsoft.com/office/powerpoint/2010/main" val="2267673498"/>
      </p:ext>
    </p:extLst>
  </p:cSld>
  <p:clrMapOvr>
    <a:masterClrMapping/>
  </p:clrMapOvr>
  <p:transition>
    <p:fade/>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4_TITLE_CDC_with_tagline">
    <p:bg>
      <p:bgPr>
        <a:solidFill>
          <a:schemeClr val="bg2"/>
        </a:solidFill>
        <a:effectLst/>
      </p:bgPr>
    </p:bg>
    <p:spTree>
      <p:nvGrpSpPr>
        <p:cNvPr id="1" name=""/>
        <p:cNvGrpSpPr/>
        <p:nvPr/>
      </p:nvGrpSpPr>
      <p:grpSpPr>
        <a:xfrm>
          <a:off x="0" y="0"/>
          <a:ext cx="0" cy="0"/>
          <a:chOff x="0" y="0"/>
          <a:chExt cx="0" cy="0"/>
        </a:xfrm>
      </p:grpSpPr>
      <p:grpSp>
        <p:nvGrpSpPr>
          <p:cNvPr id="49" name="Group 48">
            <a:extLst>
              <a:ext uri="{FF2B5EF4-FFF2-40B4-BE49-F238E27FC236}">
                <a16:creationId xmlns:a16="http://schemas.microsoft.com/office/drawing/2014/main" id="{267F8213-0BF4-9CFD-184D-957DBD90BEF9}"/>
              </a:ext>
            </a:extLst>
          </p:cNvPr>
          <p:cNvGrpSpPr/>
          <p:nvPr userDrawn="1"/>
        </p:nvGrpSpPr>
        <p:grpSpPr>
          <a:xfrm>
            <a:off x="0" y="0"/>
            <a:ext cx="12192000" cy="1158861"/>
            <a:chOff x="0" y="1079970"/>
            <a:chExt cx="7112000" cy="224439"/>
          </a:xfrm>
        </p:grpSpPr>
        <p:sp>
          <p:nvSpPr>
            <p:cNvPr id="41" name="Rectangle 40">
              <a:extLst>
                <a:ext uri="{FF2B5EF4-FFF2-40B4-BE49-F238E27FC236}">
                  <a16:creationId xmlns:a16="http://schemas.microsoft.com/office/drawing/2014/main" id="{1E8587A6-7C1A-EC72-C16A-98204569B39A}"/>
                </a:ext>
              </a:extLst>
            </p:cNvPr>
            <p:cNvSpPr/>
            <p:nvPr userDrawn="1"/>
          </p:nvSpPr>
          <p:spPr>
            <a:xfrm>
              <a:off x="0" y="1079970"/>
              <a:ext cx="7112000" cy="224308"/>
            </a:xfrm>
            <a:prstGeom prst="rect">
              <a:avLst/>
            </a:prstGeom>
            <a:solidFill>
              <a:srgbClr val="0057B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3749"/>
            </a:p>
          </p:txBody>
        </p:sp>
        <p:grpSp>
          <p:nvGrpSpPr>
            <p:cNvPr id="42" name="Group 41">
              <a:extLst>
                <a:ext uri="{FF2B5EF4-FFF2-40B4-BE49-F238E27FC236}">
                  <a16:creationId xmlns:a16="http://schemas.microsoft.com/office/drawing/2014/main" id="{2EB7A224-4867-EA38-EAA4-ECD97FF9203A}"/>
                </a:ext>
              </a:extLst>
            </p:cNvPr>
            <p:cNvGrpSpPr/>
            <p:nvPr userDrawn="1"/>
          </p:nvGrpSpPr>
          <p:grpSpPr>
            <a:xfrm>
              <a:off x="430" y="1080101"/>
              <a:ext cx="5345267" cy="224308"/>
              <a:chOff x="1771" y="389"/>
              <a:chExt cx="18815689" cy="664930"/>
            </a:xfrm>
          </p:grpSpPr>
          <p:sp>
            <p:nvSpPr>
              <p:cNvPr id="44" name="Parallelogram 9">
                <a:extLst>
                  <a:ext uri="{FF2B5EF4-FFF2-40B4-BE49-F238E27FC236}">
                    <a16:creationId xmlns:a16="http://schemas.microsoft.com/office/drawing/2014/main" id="{EA18C2A9-CD91-4656-D4FD-18B4B82E4B80}"/>
                  </a:ext>
                </a:extLst>
              </p:cNvPr>
              <p:cNvSpPr/>
              <p:nvPr userDrawn="1"/>
            </p:nvSpPr>
            <p:spPr>
              <a:xfrm>
                <a:off x="1771" y="389"/>
                <a:ext cx="2010345" cy="664930"/>
              </a:xfrm>
              <a:custGeom>
                <a:avLst/>
                <a:gdLst>
                  <a:gd name="connsiteX0" fmla="*/ 0 w 2399861"/>
                  <a:gd name="connsiteY0" fmla="*/ 668592 h 668592"/>
                  <a:gd name="connsiteX1" fmla="*/ 167148 w 2399861"/>
                  <a:gd name="connsiteY1" fmla="*/ 0 h 668592"/>
                  <a:gd name="connsiteX2" fmla="*/ 2399861 w 2399861"/>
                  <a:gd name="connsiteY2" fmla="*/ 0 h 668592"/>
                  <a:gd name="connsiteX3" fmla="*/ 2232713 w 2399861"/>
                  <a:gd name="connsiteY3" fmla="*/ 668592 h 668592"/>
                  <a:gd name="connsiteX4" fmla="*/ 0 w 2399861"/>
                  <a:gd name="connsiteY4" fmla="*/ 668592 h 668592"/>
                  <a:gd name="connsiteX0" fmla="*/ 0 w 2261638"/>
                  <a:gd name="connsiteY0" fmla="*/ 668592 h 668592"/>
                  <a:gd name="connsiteX1" fmla="*/ 28925 w 2261638"/>
                  <a:gd name="connsiteY1" fmla="*/ 0 h 668592"/>
                  <a:gd name="connsiteX2" fmla="*/ 2261638 w 2261638"/>
                  <a:gd name="connsiteY2" fmla="*/ 0 h 668592"/>
                  <a:gd name="connsiteX3" fmla="*/ 2094490 w 2261638"/>
                  <a:gd name="connsiteY3" fmla="*/ 668592 h 668592"/>
                  <a:gd name="connsiteX4" fmla="*/ 0 w 2261638"/>
                  <a:gd name="connsiteY4" fmla="*/ 668592 h 66859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61638" h="668592">
                    <a:moveTo>
                      <a:pt x="0" y="668592"/>
                    </a:moveTo>
                    <a:lnTo>
                      <a:pt x="28925" y="0"/>
                    </a:lnTo>
                    <a:lnTo>
                      <a:pt x="2261638" y="0"/>
                    </a:lnTo>
                    <a:lnTo>
                      <a:pt x="2094490" y="668592"/>
                    </a:lnTo>
                    <a:lnTo>
                      <a:pt x="0" y="668592"/>
                    </a:lnTo>
                    <a:close/>
                  </a:path>
                </a:pathLst>
              </a:custGeom>
              <a:solidFill>
                <a:srgbClr val="16438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3749"/>
              </a:p>
            </p:txBody>
          </p:sp>
          <p:sp>
            <p:nvSpPr>
              <p:cNvPr id="45" name="Parallelogram 44">
                <a:extLst>
                  <a:ext uri="{FF2B5EF4-FFF2-40B4-BE49-F238E27FC236}">
                    <a16:creationId xmlns:a16="http://schemas.microsoft.com/office/drawing/2014/main" id="{AE0A8C09-00C3-D95E-B5DA-0F0A402DC7AB}"/>
                  </a:ext>
                </a:extLst>
              </p:cNvPr>
              <p:cNvSpPr/>
              <p:nvPr userDrawn="1"/>
            </p:nvSpPr>
            <p:spPr>
              <a:xfrm>
                <a:off x="1267572" y="389"/>
                <a:ext cx="3829094" cy="664930"/>
              </a:xfrm>
              <a:prstGeom prst="parallelogram">
                <a:avLst/>
              </a:prstGeom>
              <a:solidFill>
                <a:srgbClr val="194D9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3749"/>
              </a:p>
            </p:txBody>
          </p:sp>
          <p:sp>
            <p:nvSpPr>
              <p:cNvPr id="46" name="Parallelogram 45">
                <a:extLst>
                  <a:ext uri="{FF2B5EF4-FFF2-40B4-BE49-F238E27FC236}">
                    <a16:creationId xmlns:a16="http://schemas.microsoft.com/office/drawing/2014/main" id="{B944134F-25AD-BEB2-C0BF-43DF4B11FC3F}"/>
                  </a:ext>
                </a:extLst>
              </p:cNvPr>
              <p:cNvSpPr/>
              <p:nvPr userDrawn="1"/>
            </p:nvSpPr>
            <p:spPr>
              <a:xfrm>
                <a:off x="4209773" y="389"/>
                <a:ext cx="4996928" cy="664930"/>
              </a:xfrm>
              <a:prstGeom prst="parallelogram">
                <a:avLst/>
              </a:prstGeom>
              <a:solidFill>
                <a:srgbClr val="1C56A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3749"/>
              </a:p>
            </p:txBody>
          </p:sp>
          <p:sp>
            <p:nvSpPr>
              <p:cNvPr id="47" name="Parallelogram 46">
                <a:extLst>
                  <a:ext uri="{FF2B5EF4-FFF2-40B4-BE49-F238E27FC236}">
                    <a16:creationId xmlns:a16="http://schemas.microsoft.com/office/drawing/2014/main" id="{A01506F6-4045-30A7-1967-7A2272067890}"/>
                  </a:ext>
                </a:extLst>
              </p:cNvPr>
              <p:cNvSpPr/>
              <p:nvPr userDrawn="1"/>
            </p:nvSpPr>
            <p:spPr>
              <a:xfrm>
                <a:off x="8136570" y="389"/>
                <a:ext cx="6026733" cy="664930"/>
              </a:xfrm>
              <a:prstGeom prst="parallelogram">
                <a:avLst/>
              </a:prstGeom>
              <a:solidFill>
                <a:srgbClr val="1E5DB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3749"/>
              </a:p>
            </p:txBody>
          </p:sp>
          <p:sp>
            <p:nvSpPr>
              <p:cNvPr id="48" name="Parallelogram 47">
                <a:extLst>
                  <a:ext uri="{FF2B5EF4-FFF2-40B4-BE49-F238E27FC236}">
                    <a16:creationId xmlns:a16="http://schemas.microsoft.com/office/drawing/2014/main" id="{E1EB0327-76CF-A70A-BE29-7C1C2819C1B3}"/>
                  </a:ext>
                </a:extLst>
              </p:cNvPr>
              <p:cNvSpPr/>
              <p:nvPr userDrawn="1"/>
            </p:nvSpPr>
            <p:spPr>
              <a:xfrm>
                <a:off x="15172395" y="389"/>
                <a:ext cx="3645065" cy="664930"/>
              </a:xfrm>
              <a:prstGeom prst="parallelogram">
                <a:avLst/>
              </a:prstGeom>
              <a:solidFill>
                <a:srgbClr val="0057B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3749"/>
              </a:p>
            </p:txBody>
          </p:sp>
        </p:grpSp>
      </p:grpSp>
      <p:sp>
        <p:nvSpPr>
          <p:cNvPr id="7" name="Title 1"/>
          <p:cNvSpPr>
            <a:spLocks noGrp="1"/>
          </p:cNvSpPr>
          <p:nvPr userDrawn="1">
            <p:ph type="title"/>
          </p:nvPr>
        </p:nvSpPr>
        <p:spPr>
          <a:xfrm>
            <a:off x="609600" y="1184276"/>
            <a:ext cx="10972800" cy="1169363"/>
          </a:xfrm>
          <a:prstGeom prst="rect">
            <a:avLst/>
          </a:prstGeom>
        </p:spPr>
        <p:txBody>
          <a:bodyPr anchor="ctr"/>
          <a:lstStyle>
            <a:lvl1pPr algn="l">
              <a:lnSpc>
                <a:spcPts val="4000"/>
              </a:lnSpc>
              <a:defRPr sz="3733" b="1" baseline="0">
                <a:solidFill>
                  <a:srgbClr val="0057B7"/>
                </a:solidFill>
                <a:effectLst/>
                <a:latin typeface="Calibri" pitchFamily="34" charset="0"/>
              </a:defRPr>
            </a:lvl1pPr>
          </a:lstStyle>
          <a:p>
            <a:endParaRPr lang="en-US"/>
          </a:p>
        </p:txBody>
      </p:sp>
      <p:sp>
        <p:nvSpPr>
          <p:cNvPr id="8" name="Subtitle 2"/>
          <p:cNvSpPr>
            <a:spLocks noGrp="1"/>
          </p:cNvSpPr>
          <p:nvPr userDrawn="1">
            <p:ph type="subTitle" idx="1"/>
          </p:nvPr>
        </p:nvSpPr>
        <p:spPr>
          <a:xfrm>
            <a:off x="609600" y="2859349"/>
            <a:ext cx="8534400" cy="457200"/>
          </a:xfrm>
          <a:prstGeom prst="rect">
            <a:avLst/>
          </a:prstGeom>
        </p:spPr>
        <p:txBody>
          <a:bodyPr/>
          <a:lstStyle>
            <a:lvl1pPr marL="0" indent="0" algn="l">
              <a:buNone/>
              <a:defRPr sz="2667" b="1" baseline="0">
                <a:solidFill>
                  <a:srgbClr val="0057B7"/>
                </a:solidFill>
                <a:effectLst/>
                <a:latin typeface="Calibri" pitchFamily="34" charset="0"/>
              </a:defRPr>
            </a:lvl1pPr>
            <a:lvl2pPr marL="609570" indent="0" algn="ctr">
              <a:buNone/>
              <a:defRPr>
                <a:solidFill>
                  <a:schemeClr val="tx1">
                    <a:tint val="75000"/>
                  </a:schemeClr>
                </a:solidFill>
              </a:defRPr>
            </a:lvl2pPr>
            <a:lvl3pPr marL="1219140" indent="0" algn="ctr">
              <a:buNone/>
              <a:defRPr>
                <a:solidFill>
                  <a:schemeClr val="tx1">
                    <a:tint val="75000"/>
                  </a:schemeClr>
                </a:solidFill>
              </a:defRPr>
            </a:lvl3pPr>
            <a:lvl4pPr marL="1828709" indent="0" algn="ctr">
              <a:buNone/>
              <a:defRPr>
                <a:solidFill>
                  <a:schemeClr val="tx1">
                    <a:tint val="75000"/>
                  </a:schemeClr>
                </a:solidFill>
              </a:defRPr>
            </a:lvl4pPr>
            <a:lvl5pPr marL="2438278" indent="0" algn="ctr">
              <a:buNone/>
              <a:defRPr>
                <a:solidFill>
                  <a:schemeClr val="tx1">
                    <a:tint val="75000"/>
                  </a:schemeClr>
                </a:solidFill>
              </a:defRPr>
            </a:lvl5pPr>
            <a:lvl6pPr marL="3047848" indent="0" algn="ctr">
              <a:buNone/>
              <a:defRPr>
                <a:solidFill>
                  <a:schemeClr val="tx1">
                    <a:tint val="75000"/>
                  </a:schemeClr>
                </a:solidFill>
              </a:defRPr>
            </a:lvl6pPr>
            <a:lvl7pPr marL="3657418" indent="0" algn="ctr">
              <a:buNone/>
              <a:defRPr>
                <a:solidFill>
                  <a:schemeClr val="tx1">
                    <a:tint val="75000"/>
                  </a:schemeClr>
                </a:solidFill>
              </a:defRPr>
            </a:lvl7pPr>
            <a:lvl8pPr marL="4266987" indent="0" algn="ctr">
              <a:buNone/>
              <a:defRPr>
                <a:solidFill>
                  <a:schemeClr val="tx1">
                    <a:tint val="75000"/>
                  </a:schemeClr>
                </a:solidFill>
              </a:defRPr>
            </a:lvl8pPr>
            <a:lvl9pPr marL="4876557" indent="0" algn="ctr">
              <a:buNone/>
              <a:defRPr>
                <a:solidFill>
                  <a:schemeClr val="tx1">
                    <a:tint val="75000"/>
                  </a:schemeClr>
                </a:solidFill>
              </a:defRPr>
            </a:lvl9pPr>
          </a:lstStyle>
          <a:p>
            <a:endParaRPr lang="en-US"/>
          </a:p>
        </p:txBody>
      </p:sp>
      <p:sp>
        <p:nvSpPr>
          <p:cNvPr id="10" name="Text Placeholder 8"/>
          <p:cNvSpPr>
            <a:spLocks noGrp="1"/>
          </p:cNvSpPr>
          <p:nvPr userDrawn="1">
            <p:ph type="body" sz="quarter" idx="10"/>
          </p:nvPr>
        </p:nvSpPr>
        <p:spPr>
          <a:xfrm>
            <a:off x="609600" y="3946019"/>
            <a:ext cx="8534400" cy="1295400"/>
          </a:xfrm>
          <a:prstGeom prst="rect">
            <a:avLst/>
          </a:prstGeom>
        </p:spPr>
        <p:txBody>
          <a:bodyPr/>
          <a:lstStyle>
            <a:lvl1pPr marL="0" indent="0" algn="l">
              <a:lnSpc>
                <a:spcPts val="2667"/>
              </a:lnSpc>
              <a:buNone/>
              <a:defRPr sz="2400" baseline="0">
                <a:solidFill>
                  <a:srgbClr val="1D1D1D"/>
                </a:solidFill>
                <a:latin typeface="Calibri" pitchFamily="34" charset="0"/>
              </a:defRPr>
            </a:lvl1pPr>
            <a:lvl2pPr algn="ctr">
              <a:defRPr>
                <a:solidFill>
                  <a:schemeClr val="tx2"/>
                </a:solidFill>
              </a:defRPr>
            </a:lvl2pPr>
            <a:lvl3pPr algn="ctr">
              <a:defRPr>
                <a:solidFill>
                  <a:schemeClr val="tx2"/>
                </a:solidFill>
              </a:defRPr>
            </a:lvl3pPr>
            <a:lvl4pPr algn="ctr">
              <a:defRPr>
                <a:solidFill>
                  <a:schemeClr val="tx2"/>
                </a:solidFill>
              </a:defRPr>
            </a:lvl4pPr>
            <a:lvl5pPr algn="ctr">
              <a:defRPr>
                <a:solidFill>
                  <a:schemeClr val="tx2"/>
                </a:solidFill>
              </a:defRPr>
            </a:lvl5pPr>
          </a:lstStyle>
          <a:p>
            <a:pPr lvl="0"/>
            <a:endParaRPr lang="en-US"/>
          </a:p>
        </p:txBody>
      </p:sp>
      <p:sp>
        <p:nvSpPr>
          <p:cNvPr id="29" name="Text Placeholder 28">
            <a:extLst>
              <a:ext uri="{FF2B5EF4-FFF2-40B4-BE49-F238E27FC236}">
                <a16:creationId xmlns:a16="http://schemas.microsoft.com/office/drawing/2014/main" id="{A617DD9D-7533-7A57-89FB-4D057BCEAC55}"/>
              </a:ext>
            </a:extLst>
          </p:cNvPr>
          <p:cNvSpPr>
            <a:spLocks noGrp="1"/>
          </p:cNvSpPr>
          <p:nvPr>
            <p:ph type="body" sz="quarter" idx="11" hasCustomPrompt="1"/>
          </p:nvPr>
        </p:nvSpPr>
        <p:spPr>
          <a:xfrm>
            <a:off x="609600" y="372533"/>
            <a:ext cx="9211733" cy="541867"/>
          </a:xfrm>
        </p:spPr>
        <p:txBody>
          <a:bodyPr/>
          <a:lstStyle>
            <a:lvl1pPr marL="0" indent="0">
              <a:buNone/>
              <a:defRPr sz="2400">
                <a:solidFill>
                  <a:schemeClr val="bg1"/>
                </a:solidFill>
              </a:defRPr>
            </a:lvl1pPr>
          </a:lstStyle>
          <a:p>
            <a:pPr lvl="0"/>
            <a:r>
              <a:rPr lang="en-US"/>
              <a:t>Place center name here</a:t>
            </a:r>
          </a:p>
        </p:txBody>
      </p:sp>
      <p:pic>
        <p:nvPicPr>
          <p:cNvPr id="19" name="Picture 18" descr="Graphical user interface, text, application&#10;&#10;Description automatically generated">
            <a:extLst>
              <a:ext uri="{FF2B5EF4-FFF2-40B4-BE49-F238E27FC236}">
                <a16:creationId xmlns:a16="http://schemas.microsoft.com/office/drawing/2014/main" id="{B73EE938-470B-9DA7-FFED-E3CE4A1A3392}"/>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l="35506" t="47892" r="12803" b="15738"/>
          <a:stretch/>
        </p:blipFill>
        <p:spPr>
          <a:xfrm>
            <a:off x="10872041" y="216208"/>
            <a:ext cx="1117600" cy="725917"/>
          </a:xfrm>
          <a:prstGeom prst="rect">
            <a:avLst/>
          </a:prstGeom>
        </p:spPr>
      </p:pic>
    </p:spTree>
    <p:extLst>
      <p:ext uri="{BB962C8B-B14F-4D97-AF65-F5344CB8AC3E}">
        <p14:creationId xmlns:p14="http://schemas.microsoft.com/office/powerpoint/2010/main" val="2842109581"/>
      </p:ext>
    </p:extLst>
  </p:cSld>
  <p:clrMapOvr>
    <a:masterClrMapping/>
  </p:clrMapOvr>
  <p:transition>
    <p:fade/>
  </p:transition>
  <p:extLst>
    <p:ext uri="{DCECCB84-F9BA-43D5-87BE-67443E8EF086}">
      <p15:sldGuideLst xmlns:p15="http://schemas.microsoft.com/office/powerpoint/2012/main">
        <p15:guide id="1" orient="horz" pos="1620">
          <p15:clr>
            <a:srgbClr val="FBAE40"/>
          </p15:clr>
        </p15:guide>
        <p15:guide id="2" pos="2880">
          <p15:clr>
            <a:srgbClr val="FBAE40"/>
          </p15:clr>
        </p15:guide>
      </p15:sldGuideLst>
    </p:ext>
  </p:extLst>
</p:sldLayout>
</file>

<file path=ppt/slideLayouts/slideLayout16.xml><?xml version="1.0" encoding="utf-8"?>
<p:sldLayout xmlns:a="http://schemas.openxmlformats.org/drawingml/2006/main" xmlns:r="http://schemas.openxmlformats.org/officeDocument/2006/relationships" xmlns:p="http://schemas.openxmlformats.org/presentationml/2006/main" userDrawn="1">
  <p:cSld name="11_Data Slide">
    <p:spTree>
      <p:nvGrpSpPr>
        <p:cNvPr id="1" name=""/>
        <p:cNvGrpSpPr/>
        <p:nvPr/>
      </p:nvGrpSpPr>
      <p:grpSpPr>
        <a:xfrm>
          <a:off x="0" y="0"/>
          <a:ext cx="0" cy="0"/>
          <a:chOff x="0" y="0"/>
          <a:chExt cx="0" cy="0"/>
        </a:xfrm>
      </p:grpSpPr>
      <p:sp>
        <p:nvSpPr>
          <p:cNvPr id="7" name="Text Placeholder 7"/>
          <p:cNvSpPr>
            <a:spLocks noGrp="1"/>
          </p:cNvSpPr>
          <p:nvPr>
            <p:ph type="body" sz="quarter" idx="10"/>
          </p:nvPr>
        </p:nvSpPr>
        <p:spPr>
          <a:xfrm>
            <a:off x="609600" y="1835572"/>
            <a:ext cx="10972800" cy="4176467"/>
          </a:xfrm>
        </p:spPr>
        <p:txBody>
          <a:bodyPr/>
          <a:lstStyle>
            <a:lvl1pPr marL="304792" indent="-304792">
              <a:lnSpc>
                <a:spcPts val="2933"/>
              </a:lnSpc>
              <a:buClr>
                <a:srgbClr val="003BC0"/>
              </a:buClr>
              <a:buFont typeface="Arial" panose="020B0604020202020204" pitchFamily="34" charset="0"/>
              <a:buChar char="•"/>
              <a:defRPr sz="2667" b="1">
                <a:solidFill>
                  <a:srgbClr val="1D1D1D"/>
                </a:solidFill>
              </a:defRPr>
            </a:lvl1pPr>
            <a:lvl2pPr marL="609585" indent="-226478">
              <a:lnSpc>
                <a:spcPts val="2667"/>
              </a:lnSpc>
              <a:buClr>
                <a:srgbClr val="005761"/>
              </a:buClr>
              <a:buFont typeface="Arial" panose="020B0604020202020204" pitchFamily="34" charset="0"/>
              <a:buChar char="-"/>
              <a:tabLst>
                <a:tab pos="533387" algn="l"/>
              </a:tabLst>
              <a:defRPr sz="2400">
                <a:solidFill>
                  <a:srgbClr val="1D1D1D"/>
                </a:solidFill>
              </a:defRPr>
            </a:lvl2pPr>
            <a:lvl3pPr>
              <a:lnSpc>
                <a:spcPts val="2667"/>
              </a:lnSpc>
              <a:buClr>
                <a:srgbClr val="5A5A5A"/>
              </a:buClr>
              <a:defRPr sz="2667">
                <a:solidFill>
                  <a:srgbClr val="1D1D1D"/>
                </a:solidFill>
              </a:defRPr>
            </a:lvl3pPr>
            <a:lvl4pPr>
              <a:defRPr sz="2667">
                <a:solidFill>
                  <a:srgbClr val="1D1D1D"/>
                </a:solidFill>
              </a:defRPr>
            </a:lvl4pPr>
            <a:lvl5pPr>
              <a:defRPr sz="2667">
                <a:solidFill>
                  <a:srgbClr val="1D1D1D"/>
                </a:solidFill>
              </a:defRPr>
            </a:lvl5pPr>
          </a:lstStyle>
          <a:p>
            <a:pPr lvl="0"/>
            <a:r>
              <a:rPr lang="en-US"/>
              <a:t>Click to edit Master text styles</a:t>
            </a:r>
          </a:p>
          <a:p>
            <a:pPr lvl="1"/>
            <a:r>
              <a:rPr lang="en-US"/>
              <a:t>Second level</a:t>
            </a:r>
          </a:p>
        </p:txBody>
      </p:sp>
      <p:sp>
        <p:nvSpPr>
          <p:cNvPr id="5" name="Title 1">
            <a:extLst>
              <a:ext uri="{FF2B5EF4-FFF2-40B4-BE49-F238E27FC236}">
                <a16:creationId xmlns:a16="http://schemas.microsoft.com/office/drawing/2014/main" id="{0E7F2F02-184C-4505-8466-02885693FE6C}"/>
              </a:ext>
            </a:extLst>
          </p:cNvPr>
          <p:cNvSpPr>
            <a:spLocks noGrp="1"/>
          </p:cNvSpPr>
          <p:nvPr>
            <p:ph type="title"/>
          </p:nvPr>
        </p:nvSpPr>
        <p:spPr>
          <a:xfrm>
            <a:off x="609600" y="274639"/>
            <a:ext cx="10972800" cy="1143000"/>
          </a:xfrm>
          <a:prstGeom prst="rect">
            <a:avLst/>
          </a:prstGeom>
        </p:spPr>
        <p:txBody>
          <a:bodyPr anchor="b" anchorCtr="0"/>
          <a:lstStyle>
            <a:lvl1pPr algn="l">
              <a:lnSpc>
                <a:spcPts val="4000"/>
              </a:lnSpc>
              <a:defRPr sz="3733" b="1" baseline="0">
                <a:solidFill>
                  <a:srgbClr val="1E5AAA"/>
                </a:solidFill>
                <a:effectLst/>
                <a:latin typeface="Calibri" pitchFamily="34" charset="0"/>
              </a:defRPr>
            </a:lvl1pPr>
          </a:lstStyle>
          <a:p>
            <a:endParaRPr lang="en-US"/>
          </a:p>
        </p:txBody>
      </p:sp>
      <p:grpSp>
        <p:nvGrpSpPr>
          <p:cNvPr id="2" name="Group 1">
            <a:extLst>
              <a:ext uri="{FF2B5EF4-FFF2-40B4-BE49-F238E27FC236}">
                <a16:creationId xmlns:a16="http://schemas.microsoft.com/office/drawing/2014/main" id="{D5710D62-FA23-37E1-D9CA-4E6562C12821}"/>
              </a:ext>
            </a:extLst>
          </p:cNvPr>
          <p:cNvGrpSpPr/>
          <p:nvPr userDrawn="1"/>
        </p:nvGrpSpPr>
        <p:grpSpPr>
          <a:xfrm>
            <a:off x="1" y="6725265"/>
            <a:ext cx="12192001" cy="142567"/>
            <a:chOff x="7355954" y="15880786"/>
            <a:chExt cx="21904846" cy="578414"/>
          </a:xfrm>
        </p:grpSpPr>
        <p:sp>
          <p:nvSpPr>
            <p:cNvPr id="3" name="Rectangle 20">
              <a:extLst>
                <a:ext uri="{FF2B5EF4-FFF2-40B4-BE49-F238E27FC236}">
                  <a16:creationId xmlns:a16="http://schemas.microsoft.com/office/drawing/2014/main" id="{3AD231D8-DCA4-570B-4CC6-32EBF38FADDD}"/>
                </a:ext>
              </a:extLst>
            </p:cNvPr>
            <p:cNvSpPr>
              <a:spLocks noChangeArrowheads="1"/>
            </p:cNvSpPr>
            <p:nvPr userDrawn="1"/>
          </p:nvSpPr>
          <p:spPr bwMode="auto">
            <a:xfrm flipV="1">
              <a:off x="21984029" y="15880786"/>
              <a:ext cx="2432923" cy="578414"/>
            </a:xfrm>
            <a:prstGeom prst="rect">
              <a:avLst/>
            </a:prstGeom>
            <a:solidFill>
              <a:srgbClr val="194D93"/>
            </a:solidFill>
            <a:ln>
              <a:noFill/>
            </a:ln>
          </p:spPr>
          <p:txBody>
            <a:bodyPr vert="horz" wrap="square" lIns="45720" tIns="22860" rIns="45720" bIns="22860" numCol="1" anchor="t" anchorCtr="0" compatLnSpc="1">
              <a:prstTxWarp prst="textNoShape">
                <a:avLst/>
              </a:prstTxWarp>
            </a:bodyPr>
            <a:lstStyle/>
            <a:p>
              <a:endParaRPr lang="en-US" sz="3333"/>
            </a:p>
          </p:txBody>
        </p:sp>
        <p:sp>
          <p:nvSpPr>
            <p:cNvPr id="4" name="Rectangle 20">
              <a:extLst>
                <a:ext uri="{FF2B5EF4-FFF2-40B4-BE49-F238E27FC236}">
                  <a16:creationId xmlns:a16="http://schemas.microsoft.com/office/drawing/2014/main" id="{32619D13-D1C6-7836-5897-39ABF07B01EC}"/>
                </a:ext>
              </a:extLst>
            </p:cNvPr>
            <p:cNvSpPr>
              <a:spLocks noChangeArrowheads="1"/>
            </p:cNvSpPr>
            <p:nvPr userDrawn="1"/>
          </p:nvSpPr>
          <p:spPr bwMode="auto">
            <a:xfrm flipV="1">
              <a:off x="24406350" y="15880786"/>
              <a:ext cx="2432923" cy="578414"/>
            </a:xfrm>
            <a:prstGeom prst="rect">
              <a:avLst/>
            </a:prstGeom>
            <a:solidFill>
              <a:srgbClr val="1C56A4"/>
            </a:solidFill>
            <a:ln>
              <a:noFill/>
            </a:ln>
          </p:spPr>
          <p:txBody>
            <a:bodyPr vert="horz" wrap="square" lIns="45720" tIns="22860" rIns="45720" bIns="22860" numCol="1" anchor="t" anchorCtr="0" compatLnSpc="1">
              <a:prstTxWarp prst="textNoShape">
                <a:avLst/>
              </a:prstTxWarp>
            </a:bodyPr>
            <a:lstStyle/>
            <a:p>
              <a:endParaRPr lang="en-US" sz="3333"/>
            </a:p>
          </p:txBody>
        </p:sp>
        <p:sp>
          <p:nvSpPr>
            <p:cNvPr id="6" name="Rectangle 20">
              <a:extLst>
                <a:ext uri="{FF2B5EF4-FFF2-40B4-BE49-F238E27FC236}">
                  <a16:creationId xmlns:a16="http://schemas.microsoft.com/office/drawing/2014/main" id="{392F6D8E-420B-97AC-FD5D-3185F97EC0C5}"/>
                </a:ext>
              </a:extLst>
            </p:cNvPr>
            <p:cNvSpPr>
              <a:spLocks noChangeArrowheads="1"/>
            </p:cNvSpPr>
            <p:nvPr userDrawn="1"/>
          </p:nvSpPr>
          <p:spPr bwMode="auto">
            <a:xfrm flipV="1">
              <a:off x="26827877" y="15880786"/>
              <a:ext cx="2432923" cy="578414"/>
            </a:xfrm>
            <a:prstGeom prst="rect">
              <a:avLst/>
            </a:prstGeom>
            <a:solidFill>
              <a:srgbClr val="1E5DB2"/>
            </a:solidFill>
            <a:ln>
              <a:noFill/>
            </a:ln>
          </p:spPr>
          <p:txBody>
            <a:bodyPr vert="horz" wrap="square" lIns="45720" tIns="22860" rIns="45720" bIns="22860" numCol="1" anchor="t" anchorCtr="0" compatLnSpc="1">
              <a:prstTxWarp prst="textNoShape">
                <a:avLst/>
              </a:prstTxWarp>
            </a:bodyPr>
            <a:lstStyle/>
            <a:p>
              <a:endParaRPr lang="en-US" sz="3333"/>
            </a:p>
          </p:txBody>
        </p:sp>
        <p:sp>
          <p:nvSpPr>
            <p:cNvPr id="8" name="Rectangle 20">
              <a:extLst>
                <a:ext uri="{FF2B5EF4-FFF2-40B4-BE49-F238E27FC236}">
                  <a16:creationId xmlns:a16="http://schemas.microsoft.com/office/drawing/2014/main" id="{6967D159-E4ED-FA77-F3CA-47CC8A1001C9}"/>
                </a:ext>
              </a:extLst>
            </p:cNvPr>
            <p:cNvSpPr>
              <a:spLocks noChangeArrowheads="1"/>
            </p:cNvSpPr>
            <p:nvPr userDrawn="1"/>
          </p:nvSpPr>
          <p:spPr bwMode="auto">
            <a:xfrm flipV="1">
              <a:off x="7355954" y="15880786"/>
              <a:ext cx="14644447" cy="578414"/>
            </a:xfrm>
            <a:prstGeom prst="rect">
              <a:avLst/>
            </a:prstGeom>
            <a:solidFill>
              <a:srgbClr val="164380"/>
            </a:solidFill>
            <a:ln>
              <a:noFill/>
            </a:ln>
          </p:spPr>
          <p:txBody>
            <a:bodyPr vert="horz" wrap="square" lIns="45720" tIns="22860" rIns="45720" bIns="22860" numCol="1" anchor="t" anchorCtr="0" compatLnSpc="1">
              <a:prstTxWarp prst="textNoShape">
                <a:avLst/>
              </a:prstTxWarp>
            </a:bodyPr>
            <a:lstStyle/>
            <a:p>
              <a:endParaRPr lang="en-US" sz="3333"/>
            </a:p>
          </p:txBody>
        </p:sp>
      </p:grpSp>
    </p:spTree>
    <p:extLst>
      <p:ext uri="{BB962C8B-B14F-4D97-AF65-F5344CB8AC3E}">
        <p14:creationId xmlns:p14="http://schemas.microsoft.com/office/powerpoint/2010/main" val="4053175391"/>
      </p:ext>
    </p:extLst>
  </p:cSld>
  <p:clrMapOvr>
    <a:masterClrMapping/>
  </p:clrMapOvr>
  <p:transition>
    <p:fade/>
  </p:transition>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4_TITLE_CDC_with_tagline">
    <p:bg>
      <p:bgPr>
        <a:solidFill>
          <a:schemeClr val="bg2"/>
        </a:solidFill>
        <a:effectLst/>
      </p:bgPr>
    </p:bg>
    <p:spTree>
      <p:nvGrpSpPr>
        <p:cNvPr id="1" name=""/>
        <p:cNvGrpSpPr/>
        <p:nvPr/>
      </p:nvGrpSpPr>
      <p:grpSpPr>
        <a:xfrm>
          <a:off x="0" y="0"/>
          <a:ext cx="0" cy="0"/>
          <a:chOff x="0" y="0"/>
          <a:chExt cx="0" cy="0"/>
        </a:xfrm>
      </p:grpSpPr>
      <p:grpSp>
        <p:nvGrpSpPr>
          <p:cNvPr id="49" name="Group 48">
            <a:extLst>
              <a:ext uri="{FF2B5EF4-FFF2-40B4-BE49-F238E27FC236}">
                <a16:creationId xmlns:a16="http://schemas.microsoft.com/office/drawing/2014/main" id="{267F8213-0BF4-9CFD-184D-957DBD90BEF9}"/>
              </a:ext>
            </a:extLst>
          </p:cNvPr>
          <p:cNvGrpSpPr/>
          <p:nvPr userDrawn="1"/>
        </p:nvGrpSpPr>
        <p:grpSpPr>
          <a:xfrm>
            <a:off x="0" y="0"/>
            <a:ext cx="12192000" cy="1158861"/>
            <a:chOff x="0" y="1079970"/>
            <a:chExt cx="7112000" cy="224439"/>
          </a:xfrm>
        </p:grpSpPr>
        <p:sp>
          <p:nvSpPr>
            <p:cNvPr id="41" name="Rectangle 40">
              <a:extLst>
                <a:ext uri="{FF2B5EF4-FFF2-40B4-BE49-F238E27FC236}">
                  <a16:creationId xmlns:a16="http://schemas.microsoft.com/office/drawing/2014/main" id="{1E8587A6-7C1A-EC72-C16A-98204569B39A}"/>
                </a:ext>
              </a:extLst>
            </p:cNvPr>
            <p:cNvSpPr/>
            <p:nvPr userDrawn="1"/>
          </p:nvSpPr>
          <p:spPr>
            <a:xfrm>
              <a:off x="0" y="1079970"/>
              <a:ext cx="7112000" cy="224308"/>
            </a:xfrm>
            <a:prstGeom prst="rect">
              <a:avLst/>
            </a:prstGeom>
            <a:solidFill>
              <a:srgbClr val="0057B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3749"/>
            </a:p>
          </p:txBody>
        </p:sp>
        <p:grpSp>
          <p:nvGrpSpPr>
            <p:cNvPr id="42" name="Group 41">
              <a:extLst>
                <a:ext uri="{FF2B5EF4-FFF2-40B4-BE49-F238E27FC236}">
                  <a16:creationId xmlns:a16="http://schemas.microsoft.com/office/drawing/2014/main" id="{2EB7A224-4867-EA38-EAA4-ECD97FF9203A}"/>
                </a:ext>
              </a:extLst>
            </p:cNvPr>
            <p:cNvGrpSpPr/>
            <p:nvPr userDrawn="1"/>
          </p:nvGrpSpPr>
          <p:grpSpPr>
            <a:xfrm>
              <a:off x="430" y="1080101"/>
              <a:ext cx="5345267" cy="224308"/>
              <a:chOff x="1771" y="389"/>
              <a:chExt cx="18815689" cy="664930"/>
            </a:xfrm>
          </p:grpSpPr>
          <p:sp>
            <p:nvSpPr>
              <p:cNvPr id="44" name="Parallelogram 9">
                <a:extLst>
                  <a:ext uri="{FF2B5EF4-FFF2-40B4-BE49-F238E27FC236}">
                    <a16:creationId xmlns:a16="http://schemas.microsoft.com/office/drawing/2014/main" id="{EA18C2A9-CD91-4656-D4FD-18B4B82E4B80}"/>
                  </a:ext>
                </a:extLst>
              </p:cNvPr>
              <p:cNvSpPr/>
              <p:nvPr userDrawn="1"/>
            </p:nvSpPr>
            <p:spPr>
              <a:xfrm>
                <a:off x="1771" y="389"/>
                <a:ext cx="2010345" cy="664930"/>
              </a:xfrm>
              <a:custGeom>
                <a:avLst/>
                <a:gdLst>
                  <a:gd name="connsiteX0" fmla="*/ 0 w 2399861"/>
                  <a:gd name="connsiteY0" fmla="*/ 668592 h 668592"/>
                  <a:gd name="connsiteX1" fmla="*/ 167148 w 2399861"/>
                  <a:gd name="connsiteY1" fmla="*/ 0 h 668592"/>
                  <a:gd name="connsiteX2" fmla="*/ 2399861 w 2399861"/>
                  <a:gd name="connsiteY2" fmla="*/ 0 h 668592"/>
                  <a:gd name="connsiteX3" fmla="*/ 2232713 w 2399861"/>
                  <a:gd name="connsiteY3" fmla="*/ 668592 h 668592"/>
                  <a:gd name="connsiteX4" fmla="*/ 0 w 2399861"/>
                  <a:gd name="connsiteY4" fmla="*/ 668592 h 668592"/>
                  <a:gd name="connsiteX0" fmla="*/ 0 w 2261638"/>
                  <a:gd name="connsiteY0" fmla="*/ 668592 h 668592"/>
                  <a:gd name="connsiteX1" fmla="*/ 28925 w 2261638"/>
                  <a:gd name="connsiteY1" fmla="*/ 0 h 668592"/>
                  <a:gd name="connsiteX2" fmla="*/ 2261638 w 2261638"/>
                  <a:gd name="connsiteY2" fmla="*/ 0 h 668592"/>
                  <a:gd name="connsiteX3" fmla="*/ 2094490 w 2261638"/>
                  <a:gd name="connsiteY3" fmla="*/ 668592 h 668592"/>
                  <a:gd name="connsiteX4" fmla="*/ 0 w 2261638"/>
                  <a:gd name="connsiteY4" fmla="*/ 668592 h 66859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61638" h="668592">
                    <a:moveTo>
                      <a:pt x="0" y="668592"/>
                    </a:moveTo>
                    <a:lnTo>
                      <a:pt x="28925" y="0"/>
                    </a:lnTo>
                    <a:lnTo>
                      <a:pt x="2261638" y="0"/>
                    </a:lnTo>
                    <a:lnTo>
                      <a:pt x="2094490" y="668592"/>
                    </a:lnTo>
                    <a:lnTo>
                      <a:pt x="0" y="668592"/>
                    </a:lnTo>
                    <a:close/>
                  </a:path>
                </a:pathLst>
              </a:custGeom>
              <a:solidFill>
                <a:srgbClr val="16438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3749"/>
              </a:p>
            </p:txBody>
          </p:sp>
          <p:sp>
            <p:nvSpPr>
              <p:cNvPr id="45" name="Parallelogram 44">
                <a:extLst>
                  <a:ext uri="{FF2B5EF4-FFF2-40B4-BE49-F238E27FC236}">
                    <a16:creationId xmlns:a16="http://schemas.microsoft.com/office/drawing/2014/main" id="{AE0A8C09-00C3-D95E-B5DA-0F0A402DC7AB}"/>
                  </a:ext>
                </a:extLst>
              </p:cNvPr>
              <p:cNvSpPr/>
              <p:nvPr userDrawn="1"/>
            </p:nvSpPr>
            <p:spPr>
              <a:xfrm>
                <a:off x="1267572" y="389"/>
                <a:ext cx="3829094" cy="664930"/>
              </a:xfrm>
              <a:prstGeom prst="parallelogram">
                <a:avLst/>
              </a:prstGeom>
              <a:solidFill>
                <a:srgbClr val="194D9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3749"/>
              </a:p>
            </p:txBody>
          </p:sp>
          <p:sp>
            <p:nvSpPr>
              <p:cNvPr id="46" name="Parallelogram 45">
                <a:extLst>
                  <a:ext uri="{FF2B5EF4-FFF2-40B4-BE49-F238E27FC236}">
                    <a16:creationId xmlns:a16="http://schemas.microsoft.com/office/drawing/2014/main" id="{B944134F-25AD-BEB2-C0BF-43DF4B11FC3F}"/>
                  </a:ext>
                </a:extLst>
              </p:cNvPr>
              <p:cNvSpPr/>
              <p:nvPr userDrawn="1"/>
            </p:nvSpPr>
            <p:spPr>
              <a:xfrm>
                <a:off x="4209773" y="389"/>
                <a:ext cx="4996928" cy="664930"/>
              </a:xfrm>
              <a:prstGeom prst="parallelogram">
                <a:avLst/>
              </a:prstGeom>
              <a:solidFill>
                <a:srgbClr val="1C56A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3749"/>
              </a:p>
            </p:txBody>
          </p:sp>
          <p:sp>
            <p:nvSpPr>
              <p:cNvPr id="47" name="Parallelogram 46">
                <a:extLst>
                  <a:ext uri="{FF2B5EF4-FFF2-40B4-BE49-F238E27FC236}">
                    <a16:creationId xmlns:a16="http://schemas.microsoft.com/office/drawing/2014/main" id="{A01506F6-4045-30A7-1967-7A2272067890}"/>
                  </a:ext>
                </a:extLst>
              </p:cNvPr>
              <p:cNvSpPr/>
              <p:nvPr userDrawn="1"/>
            </p:nvSpPr>
            <p:spPr>
              <a:xfrm>
                <a:off x="8136570" y="389"/>
                <a:ext cx="6026733" cy="664930"/>
              </a:xfrm>
              <a:prstGeom prst="parallelogram">
                <a:avLst/>
              </a:prstGeom>
              <a:solidFill>
                <a:srgbClr val="1E5DB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3749"/>
              </a:p>
            </p:txBody>
          </p:sp>
          <p:sp>
            <p:nvSpPr>
              <p:cNvPr id="48" name="Parallelogram 47">
                <a:extLst>
                  <a:ext uri="{FF2B5EF4-FFF2-40B4-BE49-F238E27FC236}">
                    <a16:creationId xmlns:a16="http://schemas.microsoft.com/office/drawing/2014/main" id="{E1EB0327-76CF-A70A-BE29-7C1C2819C1B3}"/>
                  </a:ext>
                </a:extLst>
              </p:cNvPr>
              <p:cNvSpPr/>
              <p:nvPr userDrawn="1"/>
            </p:nvSpPr>
            <p:spPr>
              <a:xfrm>
                <a:off x="15172395" y="389"/>
                <a:ext cx="3645065" cy="664930"/>
              </a:xfrm>
              <a:prstGeom prst="parallelogram">
                <a:avLst/>
              </a:prstGeom>
              <a:solidFill>
                <a:srgbClr val="0057B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3749"/>
              </a:p>
            </p:txBody>
          </p:sp>
        </p:grpSp>
      </p:grpSp>
      <p:sp>
        <p:nvSpPr>
          <p:cNvPr id="7" name="Title 1"/>
          <p:cNvSpPr>
            <a:spLocks noGrp="1"/>
          </p:cNvSpPr>
          <p:nvPr userDrawn="1">
            <p:ph type="title"/>
          </p:nvPr>
        </p:nvSpPr>
        <p:spPr>
          <a:xfrm>
            <a:off x="609600" y="1184276"/>
            <a:ext cx="10972800" cy="1169363"/>
          </a:xfrm>
          <a:prstGeom prst="rect">
            <a:avLst/>
          </a:prstGeom>
        </p:spPr>
        <p:txBody>
          <a:bodyPr anchor="ctr"/>
          <a:lstStyle>
            <a:lvl1pPr algn="l">
              <a:lnSpc>
                <a:spcPts val="4000"/>
              </a:lnSpc>
              <a:defRPr sz="3733" b="1" baseline="0">
                <a:solidFill>
                  <a:srgbClr val="0057B7"/>
                </a:solidFill>
                <a:effectLst/>
                <a:latin typeface="Calibri" pitchFamily="34" charset="0"/>
              </a:defRPr>
            </a:lvl1pPr>
          </a:lstStyle>
          <a:p>
            <a:endParaRPr lang="en-US"/>
          </a:p>
        </p:txBody>
      </p:sp>
      <p:sp>
        <p:nvSpPr>
          <p:cNvPr id="8" name="Subtitle 2"/>
          <p:cNvSpPr>
            <a:spLocks noGrp="1"/>
          </p:cNvSpPr>
          <p:nvPr userDrawn="1">
            <p:ph type="subTitle" idx="1"/>
          </p:nvPr>
        </p:nvSpPr>
        <p:spPr>
          <a:xfrm>
            <a:off x="609600" y="2859349"/>
            <a:ext cx="8534400" cy="457200"/>
          </a:xfrm>
          <a:prstGeom prst="rect">
            <a:avLst/>
          </a:prstGeom>
        </p:spPr>
        <p:txBody>
          <a:bodyPr/>
          <a:lstStyle>
            <a:lvl1pPr marL="0" indent="0" algn="l">
              <a:buNone/>
              <a:defRPr sz="2667" b="1" baseline="0">
                <a:solidFill>
                  <a:srgbClr val="0057B7"/>
                </a:solidFill>
                <a:effectLst/>
                <a:latin typeface="Calibri" pitchFamily="34" charset="0"/>
              </a:defRPr>
            </a:lvl1pPr>
            <a:lvl2pPr marL="609570" indent="0" algn="ctr">
              <a:buNone/>
              <a:defRPr>
                <a:solidFill>
                  <a:schemeClr val="tx1">
                    <a:tint val="75000"/>
                  </a:schemeClr>
                </a:solidFill>
              </a:defRPr>
            </a:lvl2pPr>
            <a:lvl3pPr marL="1219140" indent="0" algn="ctr">
              <a:buNone/>
              <a:defRPr>
                <a:solidFill>
                  <a:schemeClr val="tx1">
                    <a:tint val="75000"/>
                  </a:schemeClr>
                </a:solidFill>
              </a:defRPr>
            </a:lvl3pPr>
            <a:lvl4pPr marL="1828709" indent="0" algn="ctr">
              <a:buNone/>
              <a:defRPr>
                <a:solidFill>
                  <a:schemeClr val="tx1">
                    <a:tint val="75000"/>
                  </a:schemeClr>
                </a:solidFill>
              </a:defRPr>
            </a:lvl4pPr>
            <a:lvl5pPr marL="2438278" indent="0" algn="ctr">
              <a:buNone/>
              <a:defRPr>
                <a:solidFill>
                  <a:schemeClr val="tx1">
                    <a:tint val="75000"/>
                  </a:schemeClr>
                </a:solidFill>
              </a:defRPr>
            </a:lvl5pPr>
            <a:lvl6pPr marL="3047848" indent="0" algn="ctr">
              <a:buNone/>
              <a:defRPr>
                <a:solidFill>
                  <a:schemeClr val="tx1">
                    <a:tint val="75000"/>
                  </a:schemeClr>
                </a:solidFill>
              </a:defRPr>
            </a:lvl6pPr>
            <a:lvl7pPr marL="3657418" indent="0" algn="ctr">
              <a:buNone/>
              <a:defRPr>
                <a:solidFill>
                  <a:schemeClr val="tx1">
                    <a:tint val="75000"/>
                  </a:schemeClr>
                </a:solidFill>
              </a:defRPr>
            </a:lvl7pPr>
            <a:lvl8pPr marL="4266987" indent="0" algn="ctr">
              <a:buNone/>
              <a:defRPr>
                <a:solidFill>
                  <a:schemeClr val="tx1">
                    <a:tint val="75000"/>
                  </a:schemeClr>
                </a:solidFill>
              </a:defRPr>
            </a:lvl8pPr>
            <a:lvl9pPr marL="4876557" indent="0" algn="ctr">
              <a:buNone/>
              <a:defRPr>
                <a:solidFill>
                  <a:schemeClr val="tx1">
                    <a:tint val="75000"/>
                  </a:schemeClr>
                </a:solidFill>
              </a:defRPr>
            </a:lvl9pPr>
          </a:lstStyle>
          <a:p>
            <a:endParaRPr lang="en-US"/>
          </a:p>
        </p:txBody>
      </p:sp>
      <p:sp>
        <p:nvSpPr>
          <p:cNvPr id="10" name="Text Placeholder 8"/>
          <p:cNvSpPr>
            <a:spLocks noGrp="1"/>
          </p:cNvSpPr>
          <p:nvPr userDrawn="1">
            <p:ph type="body" sz="quarter" idx="10"/>
          </p:nvPr>
        </p:nvSpPr>
        <p:spPr>
          <a:xfrm>
            <a:off x="609600" y="3946019"/>
            <a:ext cx="8534400" cy="1295400"/>
          </a:xfrm>
          <a:prstGeom prst="rect">
            <a:avLst/>
          </a:prstGeom>
        </p:spPr>
        <p:txBody>
          <a:bodyPr/>
          <a:lstStyle>
            <a:lvl1pPr marL="0" indent="0" algn="l">
              <a:lnSpc>
                <a:spcPts val="2667"/>
              </a:lnSpc>
              <a:buNone/>
              <a:defRPr sz="2400" baseline="0">
                <a:solidFill>
                  <a:srgbClr val="1D1D1D"/>
                </a:solidFill>
                <a:latin typeface="Calibri" pitchFamily="34" charset="0"/>
              </a:defRPr>
            </a:lvl1pPr>
            <a:lvl2pPr algn="ctr">
              <a:defRPr>
                <a:solidFill>
                  <a:schemeClr val="tx2"/>
                </a:solidFill>
              </a:defRPr>
            </a:lvl2pPr>
            <a:lvl3pPr algn="ctr">
              <a:defRPr>
                <a:solidFill>
                  <a:schemeClr val="tx2"/>
                </a:solidFill>
              </a:defRPr>
            </a:lvl3pPr>
            <a:lvl4pPr algn="ctr">
              <a:defRPr>
                <a:solidFill>
                  <a:schemeClr val="tx2"/>
                </a:solidFill>
              </a:defRPr>
            </a:lvl4pPr>
            <a:lvl5pPr algn="ctr">
              <a:defRPr>
                <a:solidFill>
                  <a:schemeClr val="tx2"/>
                </a:solidFill>
              </a:defRPr>
            </a:lvl5pPr>
          </a:lstStyle>
          <a:p>
            <a:pPr lvl="0"/>
            <a:endParaRPr lang="en-US"/>
          </a:p>
        </p:txBody>
      </p:sp>
      <p:sp>
        <p:nvSpPr>
          <p:cNvPr id="29" name="Text Placeholder 28">
            <a:extLst>
              <a:ext uri="{FF2B5EF4-FFF2-40B4-BE49-F238E27FC236}">
                <a16:creationId xmlns:a16="http://schemas.microsoft.com/office/drawing/2014/main" id="{A617DD9D-7533-7A57-89FB-4D057BCEAC55}"/>
              </a:ext>
            </a:extLst>
          </p:cNvPr>
          <p:cNvSpPr>
            <a:spLocks noGrp="1"/>
          </p:cNvSpPr>
          <p:nvPr>
            <p:ph type="body" sz="quarter" idx="11" hasCustomPrompt="1"/>
          </p:nvPr>
        </p:nvSpPr>
        <p:spPr>
          <a:xfrm>
            <a:off x="609600" y="372533"/>
            <a:ext cx="9211733" cy="541867"/>
          </a:xfrm>
        </p:spPr>
        <p:txBody>
          <a:bodyPr/>
          <a:lstStyle>
            <a:lvl1pPr marL="0" indent="0">
              <a:buNone/>
              <a:defRPr sz="2400">
                <a:solidFill>
                  <a:schemeClr val="bg1"/>
                </a:solidFill>
              </a:defRPr>
            </a:lvl1pPr>
          </a:lstStyle>
          <a:p>
            <a:pPr lvl="0"/>
            <a:r>
              <a:rPr lang="en-US"/>
              <a:t>Place center name here</a:t>
            </a:r>
          </a:p>
        </p:txBody>
      </p:sp>
      <p:pic>
        <p:nvPicPr>
          <p:cNvPr id="19" name="Picture 18" descr="Graphical user interface, text, application&#10;&#10;Description automatically generated">
            <a:extLst>
              <a:ext uri="{FF2B5EF4-FFF2-40B4-BE49-F238E27FC236}">
                <a16:creationId xmlns:a16="http://schemas.microsoft.com/office/drawing/2014/main" id="{B73EE938-470B-9DA7-FFED-E3CE4A1A3392}"/>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l="35506" t="47892" r="12803" b="15738"/>
          <a:stretch/>
        </p:blipFill>
        <p:spPr>
          <a:xfrm>
            <a:off x="10872041" y="216208"/>
            <a:ext cx="1117600" cy="725917"/>
          </a:xfrm>
          <a:prstGeom prst="rect">
            <a:avLst/>
          </a:prstGeom>
        </p:spPr>
      </p:pic>
    </p:spTree>
    <p:extLst>
      <p:ext uri="{BB962C8B-B14F-4D97-AF65-F5344CB8AC3E}">
        <p14:creationId xmlns:p14="http://schemas.microsoft.com/office/powerpoint/2010/main" val="252853258"/>
      </p:ext>
    </p:extLst>
  </p:cSld>
  <p:clrMapOvr>
    <a:masterClrMapping/>
  </p:clrMapOvr>
  <p:transition>
    <p:fade/>
  </p:transition>
  <p:extLst>
    <p:ext uri="{DCECCB84-F9BA-43D5-87BE-67443E8EF086}">
      <p15:sldGuideLst xmlns:p15="http://schemas.microsoft.com/office/powerpoint/2012/main">
        <p15:guide id="1" orient="horz" pos="1620">
          <p15:clr>
            <a:srgbClr val="FBAE40"/>
          </p15:clr>
        </p15:guide>
        <p15:guide id="2" pos="2880">
          <p15:clr>
            <a:srgbClr val="FBAE40"/>
          </p15:clr>
        </p15:guide>
      </p15:sldGuideLst>
    </p:ext>
  </p:extLst>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DIVIDER OPTION 1">
    <p:bg>
      <p:bgPr>
        <a:solidFill>
          <a:srgbClr val="0057B7"/>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09603" y="4467097"/>
            <a:ext cx="11059884" cy="1162051"/>
          </a:xfrm>
          <a:prstGeom prst="rect">
            <a:avLst/>
          </a:prstGeom>
        </p:spPr>
        <p:txBody>
          <a:bodyPr anchor="b"/>
          <a:lstStyle>
            <a:lvl1pPr algn="l">
              <a:defRPr sz="4800" b="1" baseline="0">
                <a:solidFill>
                  <a:schemeClr val="bg2"/>
                </a:solidFill>
                <a:effectLst/>
                <a:latin typeface="Calibri" pitchFamily="34" charset="0"/>
              </a:defRPr>
            </a:lvl1pPr>
          </a:lstStyle>
          <a:p>
            <a:endParaRPr lang="en-US"/>
          </a:p>
        </p:txBody>
      </p:sp>
      <p:sp>
        <p:nvSpPr>
          <p:cNvPr id="5" name="Text Placeholder 2"/>
          <p:cNvSpPr>
            <a:spLocks noGrp="1"/>
          </p:cNvSpPr>
          <p:nvPr>
            <p:ph type="body" idx="1"/>
          </p:nvPr>
        </p:nvSpPr>
        <p:spPr>
          <a:xfrm>
            <a:off x="609601" y="5900928"/>
            <a:ext cx="10363200" cy="568325"/>
          </a:xfrm>
          <a:prstGeom prst="rect">
            <a:avLst/>
          </a:prstGeom>
        </p:spPr>
        <p:txBody>
          <a:bodyPr anchor="b"/>
          <a:lstStyle>
            <a:lvl1pPr marL="0" indent="0" algn="l">
              <a:lnSpc>
                <a:spcPts val="2933"/>
              </a:lnSpc>
              <a:buNone/>
              <a:defRPr sz="2667" baseline="0">
                <a:solidFill>
                  <a:schemeClr val="bg2"/>
                </a:solidFill>
                <a:latin typeface="Calibri" pitchFamily="34" charset="0"/>
              </a:defRPr>
            </a:lvl1pPr>
            <a:lvl2pPr marL="609570" indent="0">
              <a:buNone/>
              <a:defRPr sz="2400">
                <a:solidFill>
                  <a:schemeClr val="tx1">
                    <a:tint val="75000"/>
                  </a:schemeClr>
                </a:solidFill>
              </a:defRPr>
            </a:lvl2pPr>
            <a:lvl3pPr marL="1219140" indent="0">
              <a:buNone/>
              <a:defRPr sz="2133">
                <a:solidFill>
                  <a:schemeClr val="tx1">
                    <a:tint val="75000"/>
                  </a:schemeClr>
                </a:solidFill>
              </a:defRPr>
            </a:lvl3pPr>
            <a:lvl4pPr marL="1828709" indent="0">
              <a:buNone/>
              <a:defRPr sz="1867">
                <a:solidFill>
                  <a:schemeClr val="tx1">
                    <a:tint val="75000"/>
                  </a:schemeClr>
                </a:solidFill>
              </a:defRPr>
            </a:lvl4pPr>
            <a:lvl5pPr marL="2438278" indent="0">
              <a:buNone/>
              <a:defRPr sz="1867">
                <a:solidFill>
                  <a:schemeClr val="tx1">
                    <a:tint val="75000"/>
                  </a:schemeClr>
                </a:solidFill>
              </a:defRPr>
            </a:lvl5pPr>
            <a:lvl6pPr marL="3047848" indent="0">
              <a:buNone/>
              <a:defRPr sz="1867">
                <a:solidFill>
                  <a:schemeClr val="tx1">
                    <a:tint val="75000"/>
                  </a:schemeClr>
                </a:solidFill>
              </a:defRPr>
            </a:lvl6pPr>
            <a:lvl7pPr marL="3657418" indent="0">
              <a:buNone/>
              <a:defRPr sz="1867">
                <a:solidFill>
                  <a:schemeClr val="tx1">
                    <a:tint val="75000"/>
                  </a:schemeClr>
                </a:solidFill>
              </a:defRPr>
            </a:lvl7pPr>
            <a:lvl8pPr marL="4266987" indent="0">
              <a:buNone/>
              <a:defRPr sz="1867">
                <a:solidFill>
                  <a:schemeClr val="tx1">
                    <a:tint val="75000"/>
                  </a:schemeClr>
                </a:solidFill>
              </a:defRPr>
            </a:lvl8pPr>
            <a:lvl9pPr marL="4876557" indent="0">
              <a:buNone/>
              <a:defRPr sz="1867">
                <a:solidFill>
                  <a:schemeClr val="tx1">
                    <a:tint val="75000"/>
                  </a:schemeClr>
                </a:solidFill>
              </a:defRPr>
            </a:lvl9pPr>
          </a:lstStyle>
          <a:p>
            <a:pPr lvl="0"/>
            <a:r>
              <a:rPr lang="en-US"/>
              <a:t>Click to edit Master text styles</a:t>
            </a:r>
          </a:p>
        </p:txBody>
      </p:sp>
    </p:spTree>
    <p:extLst>
      <p:ext uri="{BB962C8B-B14F-4D97-AF65-F5344CB8AC3E}">
        <p14:creationId xmlns:p14="http://schemas.microsoft.com/office/powerpoint/2010/main" val="3749058792"/>
      </p:ext>
    </p:extLst>
  </p:cSld>
  <p:clrMapOvr>
    <a:masterClrMapping/>
  </p:clrMapOvr>
  <p:transition>
    <p:fade/>
  </p:transition>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BULLETS 2-sides">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1143000"/>
          </a:xfrm>
          <a:prstGeom prst="rect">
            <a:avLst/>
          </a:prstGeom>
        </p:spPr>
        <p:txBody>
          <a:bodyPr anchor="b" anchorCtr="0"/>
          <a:lstStyle>
            <a:lvl1pPr algn="l">
              <a:lnSpc>
                <a:spcPts val="4000"/>
              </a:lnSpc>
              <a:defRPr sz="3733" b="1" baseline="0">
                <a:solidFill>
                  <a:srgbClr val="1E5AAA"/>
                </a:solidFill>
                <a:effectLst/>
                <a:latin typeface="Calibri" pitchFamily="34" charset="0"/>
              </a:defRPr>
            </a:lvl1pPr>
          </a:lstStyle>
          <a:p>
            <a:endParaRPr lang="en-US"/>
          </a:p>
        </p:txBody>
      </p:sp>
      <p:sp>
        <p:nvSpPr>
          <p:cNvPr id="5" name="Text Placeholder 4">
            <a:extLst>
              <a:ext uri="{FF2B5EF4-FFF2-40B4-BE49-F238E27FC236}">
                <a16:creationId xmlns:a16="http://schemas.microsoft.com/office/drawing/2014/main" id="{AB8BFD30-ED28-4470-96F2-C90951794F6C}"/>
              </a:ext>
            </a:extLst>
          </p:cNvPr>
          <p:cNvSpPr>
            <a:spLocks noGrp="1"/>
          </p:cNvSpPr>
          <p:nvPr>
            <p:ph type="body" sz="quarter" idx="10"/>
          </p:nvPr>
        </p:nvSpPr>
        <p:spPr>
          <a:xfrm>
            <a:off x="609602" y="1811868"/>
            <a:ext cx="5185833" cy="4421717"/>
          </a:xfrm>
        </p:spPr>
        <p:txBody>
          <a:bodyPr/>
          <a:lstStyle>
            <a:lvl1pPr marL="304784" indent="-304784">
              <a:buClr>
                <a:srgbClr val="003BC0"/>
              </a:buClr>
              <a:buFont typeface="Arial" panose="020B0604020202020204" pitchFamily="34" charset="0"/>
              <a:buChar char="•"/>
              <a:defRPr sz="2667" b="1">
                <a:solidFill>
                  <a:srgbClr val="1D1D1D"/>
                </a:solidFill>
              </a:defRPr>
            </a:lvl1pPr>
            <a:lvl2pPr marL="609570" indent="-228589">
              <a:buClr>
                <a:srgbClr val="005761"/>
              </a:buClr>
              <a:buFont typeface="Arial" panose="020B0604020202020204" pitchFamily="34" charset="0"/>
              <a:buChar char="-"/>
              <a:defRPr sz="2400">
                <a:solidFill>
                  <a:srgbClr val="1D1D1D"/>
                </a:solidFill>
              </a:defRPr>
            </a:lvl2pPr>
            <a:lvl3pPr>
              <a:defRPr sz="2133">
                <a:solidFill>
                  <a:srgbClr val="1D1D1D"/>
                </a:solidFill>
              </a:defRPr>
            </a:lvl3pPr>
            <a:lvl4pPr>
              <a:defRPr sz="1867">
                <a:solidFill>
                  <a:srgbClr val="1D1D1D"/>
                </a:solidFill>
              </a:defRPr>
            </a:lvl4pPr>
            <a:lvl5pPr>
              <a:defRPr sz="1867">
                <a:solidFill>
                  <a:srgbClr val="1D1D1D"/>
                </a:solidFill>
              </a:defRPr>
            </a:lvl5pPr>
          </a:lstStyle>
          <a:p>
            <a:pPr lvl="0"/>
            <a:r>
              <a:rPr lang="en-US"/>
              <a:t>Click to edit Master text styles</a:t>
            </a:r>
          </a:p>
          <a:p>
            <a:pPr lvl="1"/>
            <a:r>
              <a:rPr lang="en-US"/>
              <a:t>Second level</a:t>
            </a:r>
          </a:p>
        </p:txBody>
      </p:sp>
      <p:sp>
        <p:nvSpPr>
          <p:cNvPr id="7" name="Text Placeholder 4">
            <a:extLst>
              <a:ext uri="{FF2B5EF4-FFF2-40B4-BE49-F238E27FC236}">
                <a16:creationId xmlns:a16="http://schemas.microsoft.com/office/drawing/2014/main" id="{9308A1BA-F127-444C-8EEB-78BB410C70A7}"/>
              </a:ext>
            </a:extLst>
          </p:cNvPr>
          <p:cNvSpPr>
            <a:spLocks noGrp="1"/>
          </p:cNvSpPr>
          <p:nvPr>
            <p:ph type="body" sz="quarter" idx="11"/>
          </p:nvPr>
        </p:nvSpPr>
        <p:spPr>
          <a:xfrm>
            <a:off x="6396569" y="1811868"/>
            <a:ext cx="5185833" cy="4421717"/>
          </a:xfrm>
        </p:spPr>
        <p:txBody>
          <a:bodyPr/>
          <a:lstStyle>
            <a:lvl1pPr marL="304784" indent="-304784">
              <a:buClr>
                <a:srgbClr val="0033A1"/>
              </a:buClr>
              <a:buFont typeface="Arial" panose="020B0604020202020204" pitchFamily="34" charset="0"/>
              <a:buChar char="•"/>
              <a:defRPr sz="2667" b="1">
                <a:solidFill>
                  <a:srgbClr val="1D1D1D"/>
                </a:solidFill>
              </a:defRPr>
            </a:lvl1pPr>
            <a:lvl2pPr marL="609570" indent="-228589">
              <a:buClr>
                <a:srgbClr val="005761"/>
              </a:buClr>
              <a:buFont typeface="Arial" panose="020B0604020202020204" pitchFamily="34" charset="0"/>
              <a:buChar char="-"/>
              <a:tabLst>
                <a:tab pos="380981" algn="l"/>
              </a:tabLst>
              <a:defRPr sz="2400">
                <a:solidFill>
                  <a:srgbClr val="1D1D1D"/>
                </a:solidFill>
              </a:defRPr>
            </a:lvl2pPr>
            <a:lvl3pPr>
              <a:defRPr sz="2133">
                <a:solidFill>
                  <a:srgbClr val="1D1D1D"/>
                </a:solidFill>
              </a:defRPr>
            </a:lvl3pPr>
            <a:lvl4pPr>
              <a:defRPr sz="1867">
                <a:solidFill>
                  <a:srgbClr val="1D1D1D"/>
                </a:solidFill>
              </a:defRPr>
            </a:lvl4pPr>
            <a:lvl5pPr>
              <a:defRPr sz="1867">
                <a:solidFill>
                  <a:srgbClr val="1D1D1D"/>
                </a:solidFill>
              </a:defRPr>
            </a:lvl5pPr>
          </a:lstStyle>
          <a:p>
            <a:pPr lvl="0"/>
            <a:r>
              <a:rPr lang="en-US"/>
              <a:t>Click to edit Master text styles</a:t>
            </a:r>
          </a:p>
          <a:p>
            <a:pPr lvl="1"/>
            <a:r>
              <a:rPr lang="en-US"/>
              <a:t>Second level</a:t>
            </a:r>
          </a:p>
        </p:txBody>
      </p:sp>
      <p:grpSp>
        <p:nvGrpSpPr>
          <p:cNvPr id="11" name="Group 10">
            <a:extLst>
              <a:ext uri="{FF2B5EF4-FFF2-40B4-BE49-F238E27FC236}">
                <a16:creationId xmlns:a16="http://schemas.microsoft.com/office/drawing/2014/main" id="{43F77754-22A0-2E82-7821-2D551EA53015}"/>
              </a:ext>
            </a:extLst>
          </p:cNvPr>
          <p:cNvGrpSpPr/>
          <p:nvPr userDrawn="1"/>
        </p:nvGrpSpPr>
        <p:grpSpPr>
          <a:xfrm>
            <a:off x="2" y="6725266"/>
            <a:ext cx="12192001" cy="142567"/>
            <a:chOff x="7355954" y="15880786"/>
            <a:chExt cx="21904846" cy="578414"/>
          </a:xfrm>
        </p:grpSpPr>
        <p:sp>
          <p:nvSpPr>
            <p:cNvPr id="12" name="Rectangle 20">
              <a:extLst>
                <a:ext uri="{FF2B5EF4-FFF2-40B4-BE49-F238E27FC236}">
                  <a16:creationId xmlns:a16="http://schemas.microsoft.com/office/drawing/2014/main" id="{FA84B6E9-CB28-F3EC-FE9B-CD95E83CFF6A}"/>
                </a:ext>
              </a:extLst>
            </p:cNvPr>
            <p:cNvSpPr>
              <a:spLocks noChangeArrowheads="1"/>
            </p:cNvSpPr>
            <p:nvPr userDrawn="1"/>
          </p:nvSpPr>
          <p:spPr bwMode="auto">
            <a:xfrm flipV="1">
              <a:off x="21984029" y="15880786"/>
              <a:ext cx="2432923" cy="578414"/>
            </a:xfrm>
            <a:prstGeom prst="rect">
              <a:avLst/>
            </a:prstGeom>
            <a:solidFill>
              <a:srgbClr val="194D93"/>
            </a:solidFill>
            <a:ln>
              <a:noFill/>
            </a:ln>
          </p:spPr>
          <p:txBody>
            <a:bodyPr vert="horz" wrap="square" lIns="45720" tIns="22860" rIns="45720" bIns="22860" numCol="1" anchor="t" anchorCtr="0" compatLnSpc="1">
              <a:prstTxWarp prst="textNoShape">
                <a:avLst/>
              </a:prstTxWarp>
            </a:bodyPr>
            <a:lstStyle/>
            <a:p>
              <a:endParaRPr lang="en-US" sz="3333"/>
            </a:p>
          </p:txBody>
        </p:sp>
        <p:sp>
          <p:nvSpPr>
            <p:cNvPr id="13" name="Rectangle 20">
              <a:extLst>
                <a:ext uri="{FF2B5EF4-FFF2-40B4-BE49-F238E27FC236}">
                  <a16:creationId xmlns:a16="http://schemas.microsoft.com/office/drawing/2014/main" id="{E3E7FB67-DA74-9748-2B12-CFD70C373C6F}"/>
                </a:ext>
              </a:extLst>
            </p:cNvPr>
            <p:cNvSpPr>
              <a:spLocks noChangeArrowheads="1"/>
            </p:cNvSpPr>
            <p:nvPr userDrawn="1"/>
          </p:nvSpPr>
          <p:spPr bwMode="auto">
            <a:xfrm flipV="1">
              <a:off x="24406350" y="15880786"/>
              <a:ext cx="2432923" cy="578414"/>
            </a:xfrm>
            <a:prstGeom prst="rect">
              <a:avLst/>
            </a:prstGeom>
            <a:solidFill>
              <a:srgbClr val="1C56A4"/>
            </a:solidFill>
            <a:ln>
              <a:noFill/>
            </a:ln>
          </p:spPr>
          <p:txBody>
            <a:bodyPr vert="horz" wrap="square" lIns="45720" tIns="22860" rIns="45720" bIns="22860" numCol="1" anchor="t" anchorCtr="0" compatLnSpc="1">
              <a:prstTxWarp prst="textNoShape">
                <a:avLst/>
              </a:prstTxWarp>
            </a:bodyPr>
            <a:lstStyle/>
            <a:p>
              <a:endParaRPr lang="en-US" sz="3333"/>
            </a:p>
          </p:txBody>
        </p:sp>
        <p:sp>
          <p:nvSpPr>
            <p:cNvPr id="14" name="Rectangle 20">
              <a:extLst>
                <a:ext uri="{FF2B5EF4-FFF2-40B4-BE49-F238E27FC236}">
                  <a16:creationId xmlns:a16="http://schemas.microsoft.com/office/drawing/2014/main" id="{CB6F0725-60D8-6C7C-D80E-17BCC9E630CD}"/>
                </a:ext>
              </a:extLst>
            </p:cNvPr>
            <p:cNvSpPr>
              <a:spLocks noChangeArrowheads="1"/>
            </p:cNvSpPr>
            <p:nvPr userDrawn="1"/>
          </p:nvSpPr>
          <p:spPr bwMode="auto">
            <a:xfrm flipV="1">
              <a:off x="26827877" y="15880786"/>
              <a:ext cx="2432923" cy="578414"/>
            </a:xfrm>
            <a:prstGeom prst="rect">
              <a:avLst/>
            </a:prstGeom>
            <a:solidFill>
              <a:srgbClr val="1E5DB2"/>
            </a:solidFill>
            <a:ln>
              <a:noFill/>
            </a:ln>
          </p:spPr>
          <p:txBody>
            <a:bodyPr vert="horz" wrap="square" lIns="45720" tIns="22860" rIns="45720" bIns="22860" numCol="1" anchor="t" anchorCtr="0" compatLnSpc="1">
              <a:prstTxWarp prst="textNoShape">
                <a:avLst/>
              </a:prstTxWarp>
            </a:bodyPr>
            <a:lstStyle/>
            <a:p>
              <a:endParaRPr lang="en-US" sz="3333"/>
            </a:p>
          </p:txBody>
        </p:sp>
        <p:sp>
          <p:nvSpPr>
            <p:cNvPr id="15" name="Rectangle 20">
              <a:extLst>
                <a:ext uri="{FF2B5EF4-FFF2-40B4-BE49-F238E27FC236}">
                  <a16:creationId xmlns:a16="http://schemas.microsoft.com/office/drawing/2014/main" id="{6D41011B-EA59-1C4E-7A59-087B094B7D3F}"/>
                </a:ext>
              </a:extLst>
            </p:cNvPr>
            <p:cNvSpPr>
              <a:spLocks noChangeArrowheads="1"/>
            </p:cNvSpPr>
            <p:nvPr userDrawn="1"/>
          </p:nvSpPr>
          <p:spPr bwMode="auto">
            <a:xfrm flipV="1">
              <a:off x="7355954" y="15880786"/>
              <a:ext cx="14644447" cy="578414"/>
            </a:xfrm>
            <a:prstGeom prst="rect">
              <a:avLst/>
            </a:prstGeom>
            <a:solidFill>
              <a:srgbClr val="164380"/>
            </a:solidFill>
            <a:ln>
              <a:noFill/>
            </a:ln>
          </p:spPr>
          <p:txBody>
            <a:bodyPr vert="horz" wrap="square" lIns="45720" tIns="22860" rIns="45720" bIns="22860" numCol="1" anchor="t" anchorCtr="0" compatLnSpc="1">
              <a:prstTxWarp prst="textNoShape">
                <a:avLst/>
              </a:prstTxWarp>
            </a:bodyPr>
            <a:lstStyle/>
            <a:p>
              <a:endParaRPr lang="en-US" sz="3333"/>
            </a:p>
          </p:txBody>
        </p:sp>
      </p:grpSp>
    </p:spTree>
    <p:extLst>
      <p:ext uri="{BB962C8B-B14F-4D97-AF65-F5344CB8AC3E}">
        <p14:creationId xmlns:p14="http://schemas.microsoft.com/office/powerpoint/2010/main" val="2329981449"/>
      </p:ext>
    </p:extLst>
  </p:cSld>
  <p:clrMapOvr>
    <a:masterClrMapping/>
  </p:clrMapOvr>
  <p:transition>
    <p:fade/>
  </p:transition>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CLOSING CDC">
    <p:spTree>
      <p:nvGrpSpPr>
        <p:cNvPr id="1" name=""/>
        <p:cNvGrpSpPr/>
        <p:nvPr/>
      </p:nvGrpSpPr>
      <p:grpSpPr>
        <a:xfrm>
          <a:off x="0" y="0"/>
          <a:ext cx="0" cy="0"/>
          <a:chOff x="0" y="0"/>
          <a:chExt cx="0" cy="0"/>
        </a:xfrm>
      </p:grpSpPr>
      <p:grpSp>
        <p:nvGrpSpPr>
          <p:cNvPr id="15" name="Group 14">
            <a:extLst>
              <a:ext uri="{FF2B5EF4-FFF2-40B4-BE49-F238E27FC236}">
                <a16:creationId xmlns:a16="http://schemas.microsoft.com/office/drawing/2014/main" id="{23A17BC3-1F5B-28A0-7789-0DA0C7A50D7D}"/>
              </a:ext>
            </a:extLst>
          </p:cNvPr>
          <p:cNvGrpSpPr/>
          <p:nvPr userDrawn="1"/>
        </p:nvGrpSpPr>
        <p:grpSpPr>
          <a:xfrm>
            <a:off x="0" y="5699140"/>
            <a:ext cx="12192000" cy="1158861"/>
            <a:chOff x="0" y="4274354"/>
            <a:chExt cx="9144000" cy="869146"/>
          </a:xfrm>
        </p:grpSpPr>
        <p:sp>
          <p:nvSpPr>
            <p:cNvPr id="16" name="Rectangle 15">
              <a:extLst>
                <a:ext uri="{FF2B5EF4-FFF2-40B4-BE49-F238E27FC236}">
                  <a16:creationId xmlns:a16="http://schemas.microsoft.com/office/drawing/2014/main" id="{7531CF5A-461C-2AF2-2E63-53A651F732BA}"/>
                </a:ext>
              </a:extLst>
            </p:cNvPr>
            <p:cNvSpPr/>
            <p:nvPr userDrawn="1"/>
          </p:nvSpPr>
          <p:spPr>
            <a:xfrm>
              <a:off x="0" y="4274354"/>
              <a:ext cx="9144000" cy="869146"/>
            </a:xfrm>
            <a:prstGeom prst="rect">
              <a:avLst/>
            </a:prstGeom>
            <a:solidFill>
              <a:srgbClr val="0057B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3749"/>
            </a:p>
          </p:txBody>
        </p:sp>
        <p:grpSp>
          <p:nvGrpSpPr>
            <p:cNvPr id="17" name="Group 16">
              <a:extLst>
                <a:ext uri="{FF2B5EF4-FFF2-40B4-BE49-F238E27FC236}">
                  <a16:creationId xmlns:a16="http://schemas.microsoft.com/office/drawing/2014/main" id="{88A96CBD-9BC4-3F48-F0A5-DB94DE1071B8}"/>
                </a:ext>
              </a:extLst>
            </p:cNvPr>
            <p:cNvGrpSpPr/>
            <p:nvPr userDrawn="1"/>
          </p:nvGrpSpPr>
          <p:grpSpPr>
            <a:xfrm>
              <a:off x="553" y="4274861"/>
              <a:ext cx="5172541" cy="868639"/>
              <a:chOff x="1771" y="389"/>
              <a:chExt cx="14161532" cy="664930"/>
            </a:xfrm>
          </p:grpSpPr>
          <p:sp>
            <p:nvSpPr>
              <p:cNvPr id="18" name="Parallelogram 9">
                <a:extLst>
                  <a:ext uri="{FF2B5EF4-FFF2-40B4-BE49-F238E27FC236}">
                    <a16:creationId xmlns:a16="http://schemas.microsoft.com/office/drawing/2014/main" id="{1DF45998-B7ED-3B13-D19D-C839BC93162C}"/>
                  </a:ext>
                </a:extLst>
              </p:cNvPr>
              <p:cNvSpPr/>
              <p:nvPr userDrawn="1"/>
            </p:nvSpPr>
            <p:spPr>
              <a:xfrm>
                <a:off x="1771" y="389"/>
                <a:ext cx="2010345" cy="664930"/>
              </a:xfrm>
              <a:custGeom>
                <a:avLst/>
                <a:gdLst>
                  <a:gd name="connsiteX0" fmla="*/ 0 w 2399861"/>
                  <a:gd name="connsiteY0" fmla="*/ 668592 h 668592"/>
                  <a:gd name="connsiteX1" fmla="*/ 167148 w 2399861"/>
                  <a:gd name="connsiteY1" fmla="*/ 0 h 668592"/>
                  <a:gd name="connsiteX2" fmla="*/ 2399861 w 2399861"/>
                  <a:gd name="connsiteY2" fmla="*/ 0 h 668592"/>
                  <a:gd name="connsiteX3" fmla="*/ 2232713 w 2399861"/>
                  <a:gd name="connsiteY3" fmla="*/ 668592 h 668592"/>
                  <a:gd name="connsiteX4" fmla="*/ 0 w 2399861"/>
                  <a:gd name="connsiteY4" fmla="*/ 668592 h 668592"/>
                  <a:gd name="connsiteX0" fmla="*/ 0 w 2261638"/>
                  <a:gd name="connsiteY0" fmla="*/ 668592 h 668592"/>
                  <a:gd name="connsiteX1" fmla="*/ 28925 w 2261638"/>
                  <a:gd name="connsiteY1" fmla="*/ 0 h 668592"/>
                  <a:gd name="connsiteX2" fmla="*/ 2261638 w 2261638"/>
                  <a:gd name="connsiteY2" fmla="*/ 0 h 668592"/>
                  <a:gd name="connsiteX3" fmla="*/ 2094490 w 2261638"/>
                  <a:gd name="connsiteY3" fmla="*/ 668592 h 668592"/>
                  <a:gd name="connsiteX4" fmla="*/ 0 w 2261638"/>
                  <a:gd name="connsiteY4" fmla="*/ 668592 h 66859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61638" h="668592">
                    <a:moveTo>
                      <a:pt x="0" y="668592"/>
                    </a:moveTo>
                    <a:lnTo>
                      <a:pt x="28925" y="0"/>
                    </a:lnTo>
                    <a:lnTo>
                      <a:pt x="2261638" y="0"/>
                    </a:lnTo>
                    <a:lnTo>
                      <a:pt x="2094490" y="668592"/>
                    </a:lnTo>
                    <a:lnTo>
                      <a:pt x="0" y="668592"/>
                    </a:lnTo>
                    <a:close/>
                  </a:path>
                </a:pathLst>
              </a:custGeom>
              <a:solidFill>
                <a:srgbClr val="16438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3749"/>
              </a:p>
            </p:txBody>
          </p:sp>
          <p:sp>
            <p:nvSpPr>
              <p:cNvPr id="19" name="Parallelogram 18">
                <a:extLst>
                  <a:ext uri="{FF2B5EF4-FFF2-40B4-BE49-F238E27FC236}">
                    <a16:creationId xmlns:a16="http://schemas.microsoft.com/office/drawing/2014/main" id="{2C94CA9D-1D40-AB06-E28C-01B79FC23B99}"/>
                  </a:ext>
                </a:extLst>
              </p:cNvPr>
              <p:cNvSpPr/>
              <p:nvPr userDrawn="1"/>
            </p:nvSpPr>
            <p:spPr>
              <a:xfrm>
                <a:off x="1267572" y="389"/>
                <a:ext cx="3829094" cy="664930"/>
              </a:xfrm>
              <a:prstGeom prst="parallelogram">
                <a:avLst/>
              </a:prstGeom>
              <a:solidFill>
                <a:srgbClr val="194D9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3749"/>
              </a:p>
            </p:txBody>
          </p:sp>
          <p:sp>
            <p:nvSpPr>
              <p:cNvPr id="20" name="Parallelogram 19">
                <a:extLst>
                  <a:ext uri="{FF2B5EF4-FFF2-40B4-BE49-F238E27FC236}">
                    <a16:creationId xmlns:a16="http://schemas.microsoft.com/office/drawing/2014/main" id="{2E700AAC-8ED5-0BD9-0D59-78D98E213E6D}"/>
                  </a:ext>
                </a:extLst>
              </p:cNvPr>
              <p:cNvSpPr/>
              <p:nvPr userDrawn="1"/>
            </p:nvSpPr>
            <p:spPr>
              <a:xfrm>
                <a:off x="4209773" y="389"/>
                <a:ext cx="4996928" cy="664930"/>
              </a:xfrm>
              <a:prstGeom prst="parallelogram">
                <a:avLst/>
              </a:prstGeom>
              <a:solidFill>
                <a:srgbClr val="1C56A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3749"/>
              </a:p>
            </p:txBody>
          </p:sp>
          <p:sp>
            <p:nvSpPr>
              <p:cNvPr id="21" name="Parallelogram 20">
                <a:extLst>
                  <a:ext uri="{FF2B5EF4-FFF2-40B4-BE49-F238E27FC236}">
                    <a16:creationId xmlns:a16="http://schemas.microsoft.com/office/drawing/2014/main" id="{524E04CF-F3D6-66B2-FB7C-10C171C17462}"/>
                  </a:ext>
                </a:extLst>
              </p:cNvPr>
              <p:cNvSpPr/>
              <p:nvPr userDrawn="1"/>
            </p:nvSpPr>
            <p:spPr>
              <a:xfrm>
                <a:off x="8136570" y="389"/>
                <a:ext cx="6026733" cy="664930"/>
              </a:xfrm>
              <a:prstGeom prst="parallelogram">
                <a:avLst/>
              </a:prstGeom>
              <a:solidFill>
                <a:srgbClr val="1E5DB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3749"/>
              </a:p>
            </p:txBody>
          </p:sp>
        </p:grpSp>
      </p:grpSp>
      <p:sp>
        <p:nvSpPr>
          <p:cNvPr id="3" name="TextBox 2"/>
          <p:cNvSpPr txBox="1"/>
          <p:nvPr userDrawn="1"/>
        </p:nvSpPr>
        <p:spPr>
          <a:xfrm>
            <a:off x="169625" y="3662433"/>
            <a:ext cx="10125843" cy="1815882"/>
          </a:xfrm>
          <a:prstGeom prst="rect">
            <a:avLst/>
          </a:prstGeom>
          <a:noFill/>
        </p:spPr>
        <p:txBody>
          <a:bodyPr wrap="square" rtlCol="0">
            <a:spAutoFit/>
          </a:bodyPr>
          <a:lstStyle/>
          <a:p>
            <a:r>
              <a:rPr lang="en-US" sz="1600">
                <a:solidFill>
                  <a:srgbClr val="0057B7"/>
                </a:solidFill>
                <a:latin typeface="Calibri" panose="020F0502020204030204" pitchFamily="34" charset="0"/>
              </a:rPr>
              <a:t>For more information, contact CDC</a:t>
            </a:r>
            <a:br>
              <a:rPr lang="en-US" sz="1600">
                <a:solidFill>
                  <a:srgbClr val="0057B7"/>
                </a:solidFill>
                <a:latin typeface="Calibri" panose="020F0502020204030204" pitchFamily="34" charset="0"/>
              </a:rPr>
            </a:br>
            <a:r>
              <a:rPr lang="en-US" sz="1600">
                <a:solidFill>
                  <a:srgbClr val="0057B7"/>
                </a:solidFill>
                <a:latin typeface="Calibri" panose="020F0502020204030204" pitchFamily="34" charset="0"/>
              </a:rPr>
              <a:t>1-800-CDC-INFO (232-4636)</a:t>
            </a:r>
            <a:br>
              <a:rPr lang="en-US" sz="1600">
                <a:solidFill>
                  <a:srgbClr val="0057B7"/>
                </a:solidFill>
                <a:latin typeface="Calibri" panose="020F0502020204030204" pitchFamily="34" charset="0"/>
              </a:rPr>
            </a:br>
            <a:r>
              <a:rPr lang="en-US" sz="1600">
                <a:solidFill>
                  <a:srgbClr val="0057B7"/>
                </a:solidFill>
                <a:latin typeface="Calibri" panose="020F0502020204030204" pitchFamily="34" charset="0"/>
              </a:rPr>
              <a:t>TTY:  1-888-232-6348    cdc.gov</a:t>
            </a:r>
            <a:br>
              <a:rPr lang="en-US" sz="1600">
                <a:solidFill>
                  <a:srgbClr val="0057B7"/>
                </a:solidFill>
                <a:latin typeface="Calibri" panose="020F0502020204030204" pitchFamily="34" charset="0"/>
              </a:rPr>
            </a:br>
            <a:br>
              <a:rPr lang="en-US" sz="1600">
                <a:solidFill>
                  <a:srgbClr val="0057B7"/>
                </a:solidFill>
                <a:latin typeface="Calibri" panose="020F0502020204030204" pitchFamily="34" charset="0"/>
              </a:rPr>
            </a:br>
            <a:br>
              <a:rPr lang="en-US" sz="1600">
                <a:solidFill>
                  <a:srgbClr val="0057B7"/>
                </a:solidFill>
                <a:latin typeface="Calibri" panose="020F0502020204030204" pitchFamily="34" charset="0"/>
              </a:rPr>
            </a:br>
            <a:r>
              <a:rPr lang="en-US" sz="1600">
                <a:solidFill>
                  <a:srgbClr val="0057B7"/>
                </a:solidFill>
                <a:latin typeface="Calibri" panose="020F0502020204030204" pitchFamily="34" charset="0"/>
              </a:rPr>
              <a:t>The findings and conclusions in this report are those of the authors and do not necessarily represent the official position of the U.S. Centers for Disease Control and Prevention.</a:t>
            </a:r>
          </a:p>
        </p:txBody>
      </p:sp>
      <p:sp>
        <p:nvSpPr>
          <p:cNvPr id="4" name="Title 3">
            <a:extLst>
              <a:ext uri="{FF2B5EF4-FFF2-40B4-BE49-F238E27FC236}">
                <a16:creationId xmlns:a16="http://schemas.microsoft.com/office/drawing/2014/main" id="{DA1AAE42-4A62-8308-16A3-AF933411C0D6}"/>
              </a:ext>
            </a:extLst>
          </p:cNvPr>
          <p:cNvSpPr>
            <a:spLocks noGrp="1"/>
          </p:cNvSpPr>
          <p:nvPr userDrawn="1">
            <p:ph type="title"/>
          </p:nvPr>
        </p:nvSpPr>
        <p:spPr>
          <a:xfrm>
            <a:off x="169624" y="366186"/>
            <a:ext cx="11049000" cy="1325033"/>
          </a:xfrm>
          <a:prstGeom prst="rect">
            <a:avLst/>
          </a:prstGeom>
        </p:spPr>
        <p:txBody>
          <a:bodyPr/>
          <a:lstStyle>
            <a:lvl1pPr algn="l">
              <a:defRPr sz="3200" b="1">
                <a:solidFill>
                  <a:srgbClr val="0057B7"/>
                </a:solidFill>
                <a:latin typeface="Calibri" panose="020F0502020204030204" pitchFamily="34" charset="0"/>
                <a:cs typeface="Calibri" panose="020F0502020204030204" pitchFamily="34" charset="0"/>
              </a:defRPr>
            </a:lvl1pPr>
          </a:lstStyle>
          <a:p>
            <a:endParaRPr lang="en-US"/>
          </a:p>
        </p:txBody>
      </p:sp>
      <p:pic>
        <p:nvPicPr>
          <p:cNvPr id="5" name="Picture 4" descr="Graphical user interface, text, application&#10;&#10;Description automatically generated">
            <a:extLst>
              <a:ext uri="{FF2B5EF4-FFF2-40B4-BE49-F238E27FC236}">
                <a16:creationId xmlns:a16="http://schemas.microsoft.com/office/drawing/2014/main" id="{1D1AA84B-8C3A-1268-123B-0BD4559B2F05}"/>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l="35506" t="47892" r="12803" b="15738"/>
          <a:stretch/>
        </p:blipFill>
        <p:spPr>
          <a:xfrm>
            <a:off x="10872613" y="5903192"/>
            <a:ext cx="1117600" cy="725917"/>
          </a:xfrm>
          <a:prstGeom prst="rect">
            <a:avLst/>
          </a:prstGeom>
        </p:spPr>
      </p:pic>
    </p:spTree>
    <p:extLst>
      <p:ext uri="{BB962C8B-B14F-4D97-AF65-F5344CB8AC3E}">
        <p14:creationId xmlns:p14="http://schemas.microsoft.com/office/powerpoint/2010/main" val="70829652"/>
      </p:ext>
    </p:extLst>
  </p:cSld>
  <p:clrMapOvr>
    <a:masterClrMapping/>
  </p:clrMapOvr>
  <p:transition>
    <p:fade/>
  </p:transition>
</p:sldLayout>
</file>

<file path=ppt/slideLayouts/slideLayout21.xml><?xml version="1.0" encoding="utf-8"?>
<p:sldLayout xmlns:a="http://schemas.openxmlformats.org/drawingml/2006/main" xmlns:r="http://schemas.openxmlformats.org/officeDocument/2006/relationships" xmlns:p="http://schemas.openxmlformats.org/presentationml/2006/main" userDrawn="1">
  <p:cSld name="1_color_background">
    <p:bg>
      <p:bgPr>
        <a:solidFill>
          <a:srgbClr val="002060"/>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09603" y="4467097"/>
            <a:ext cx="11059884" cy="1162051"/>
          </a:xfrm>
          <a:prstGeom prst="rect">
            <a:avLst/>
          </a:prstGeom>
        </p:spPr>
        <p:txBody>
          <a:bodyPr anchor="b"/>
          <a:lstStyle>
            <a:lvl1pPr algn="l">
              <a:defRPr sz="4800" b="1" baseline="0">
                <a:solidFill>
                  <a:schemeClr val="bg2"/>
                </a:solidFill>
                <a:effectLst/>
                <a:latin typeface="Calibri" pitchFamily="34" charset="0"/>
              </a:defRPr>
            </a:lvl1pPr>
          </a:lstStyle>
          <a:p>
            <a:endParaRPr lang="en-US"/>
          </a:p>
        </p:txBody>
      </p:sp>
      <p:sp>
        <p:nvSpPr>
          <p:cNvPr id="5" name="Text Placeholder 2"/>
          <p:cNvSpPr>
            <a:spLocks noGrp="1"/>
          </p:cNvSpPr>
          <p:nvPr>
            <p:ph type="body" idx="1"/>
          </p:nvPr>
        </p:nvSpPr>
        <p:spPr>
          <a:xfrm>
            <a:off x="609601" y="5900928"/>
            <a:ext cx="10363200" cy="568325"/>
          </a:xfrm>
          <a:prstGeom prst="rect">
            <a:avLst/>
          </a:prstGeom>
        </p:spPr>
        <p:txBody>
          <a:bodyPr anchor="b"/>
          <a:lstStyle>
            <a:lvl1pPr marL="0" indent="0" algn="l">
              <a:lnSpc>
                <a:spcPts val="2933"/>
              </a:lnSpc>
              <a:buNone/>
              <a:defRPr sz="2667" baseline="0">
                <a:solidFill>
                  <a:schemeClr val="bg2"/>
                </a:solidFill>
                <a:latin typeface="Calibri" pitchFamily="34" charset="0"/>
              </a:defRPr>
            </a:lvl1pPr>
            <a:lvl2pPr marL="609570" indent="0">
              <a:buNone/>
              <a:defRPr sz="2400">
                <a:solidFill>
                  <a:schemeClr val="tx1">
                    <a:tint val="75000"/>
                  </a:schemeClr>
                </a:solidFill>
              </a:defRPr>
            </a:lvl2pPr>
            <a:lvl3pPr marL="1219140" indent="0">
              <a:buNone/>
              <a:defRPr sz="2133">
                <a:solidFill>
                  <a:schemeClr val="tx1">
                    <a:tint val="75000"/>
                  </a:schemeClr>
                </a:solidFill>
              </a:defRPr>
            </a:lvl3pPr>
            <a:lvl4pPr marL="1828709" indent="0">
              <a:buNone/>
              <a:defRPr sz="1867">
                <a:solidFill>
                  <a:schemeClr val="tx1">
                    <a:tint val="75000"/>
                  </a:schemeClr>
                </a:solidFill>
              </a:defRPr>
            </a:lvl4pPr>
            <a:lvl5pPr marL="2438278" indent="0">
              <a:buNone/>
              <a:defRPr sz="1867">
                <a:solidFill>
                  <a:schemeClr val="tx1">
                    <a:tint val="75000"/>
                  </a:schemeClr>
                </a:solidFill>
              </a:defRPr>
            </a:lvl5pPr>
            <a:lvl6pPr marL="3047848" indent="0">
              <a:buNone/>
              <a:defRPr sz="1867">
                <a:solidFill>
                  <a:schemeClr val="tx1">
                    <a:tint val="75000"/>
                  </a:schemeClr>
                </a:solidFill>
              </a:defRPr>
            </a:lvl6pPr>
            <a:lvl7pPr marL="3657418" indent="0">
              <a:buNone/>
              <a:defRPr sz="1867">
                <a:solidFill>
                  <a:schemeClr val="tx1">
                    <a:tint val="75000"/>
                  </a:schemeClr>
                </a:solidFill>
              </a:defRPr>
            </a:lvl7pPr>
            <a:lvl8pPr marL="4266987" indent="0">
              <a:buNone/>
              <a:defRPr sz="1867">
                <a:solidFill>
                  <a:schemeClr val="tx1">
                    <a:tint val="75000"/>
                  </a:schemeClr>
                </a:solidFill>
              </a:defRPr>
            </a:lvl8pPr>
            <a:lvl9pPr marL="4876557" indent="0">
              <a:buNone/>
              <a:defRPr sz="1867">
                <a:solidFill>
                  <a:schemeClr val="tx1">
                    <a:tint val="75000"/>
                  </a:schemeClr>
                </a:solidFill>
              </a:defRPr>
            </a:lvl9pPr>
          </a:lstStyle>
          <a:p>
            <a:pPr lvl="0"/>
            <a:endParaRPr lang="en-US"/>
          </a:p>
        </p:txBody>
      </p:sp>
    </p:spTree>
    <p:extLst>
      <p:ext uri="{BB962C8B-B14F-4D97-AF65-F5344CB8AC3E}">
        <p14:creationId xmlns:p14="http://schemas.microsoft.com/office/powerpoint/2010/main" val="3192435793"/>
      </p:ext>
    </p:extLst>
  </p:cSld>
  <p:clrMapOvr>
    <a:masterClrMapping/>
  </p:clrMapOvr>
  <p:transition>
    <p:fade/>
  </p:transition>
</p:sldLayout>
</file>

<file path=ppt/slideLayouts/slideLayout22.xml><?xml version="1.0" encoding="utf-8"?>
<p:sldLayout xmlns:a="http://schemas.openxmlformats.org/drawingml/2006/main" xmlns:r="http://schemas.openxmlformats.org/officeDocument/2006/relationships" xmlns:p="http://schemas.openxmlformats.org/presentationml/2006/main" userDrawn="1">
  <p:cSld name="DIVIDER OPTION 2">
    <p:bg>
      <p:bgPr>
        <a:solidFill>
          <a:schemeClr val="bg2"/>
        </a:solidFill>
        <a:effectLst/>
      </p:bgPr>
    </p:bg>
    <p:spTree>
      <p:nvGrpSpPr>
        <p:cNvPr id="1" name=""/>
        <p:cNvGrpSpPr/>
        <p:nvPr/>
      </p:nvGrpSpPr>
      <p:grpSpPr>
        <a:xfrm>
          <a:off x="0" y="0"/>
          <a:ext cx="0" cy="0"/>
          <a:chOff x="0" y="0"/>
          <a:chExt cx="0" cy="0"/>
        </a:xfrm>
      </p:grpSpPr>
      <p:grpSp>
        <p:nvGrpSpPr>
          <p:cNvPr id="3" name="Group 2">
            <a:extLst>
              <a:ext uri="{FF2B5EF4-FFF2-40B4-BE49-F238E27FC236}">
                <a16:creationId xmlns:a16="http://schemas.microsoft.com/office/drawing/2014/main" id="{C26368FE-BB30-52F8-89C1-D155114AB35A}"/>
              </a:ext>
            </a:extLst>
          </p:cNvPr>
          <p:cNvGrpSpPr/>
          <p:nvPr userDrawn="1"/>
        </p:nvGrpSpPr>
        <p:grpSpPr>
          <a:xfrm>
            <a:off x="0" y="0"/>
            <a:ext cx="12192000" cy="1158861"/>
            <a:chOff x="0" y="1079970"/>
            <a:chExt cx="7112000" cy="224439"/>
          </a:xfrm>
        </p:grpSpPr>
        <p:sp>
          <p:nvSpPr>
            <p:cNvPr id="15" name="Rectangle 14">
              <a:extLst>
                <a:ext uri="{FF2B5EF4-FFF2-40B4-BE49-F238E27FC236}">
                  <a16:creationId xmlns:a16="http://schemas.microsoft.com/office/drawing/2014/main" id="{55A2EC66-252E-FB31-C586-41F7DC2F7D6F}"/>
                </a:ext>
              </a:extLst>
            </p:cNvPr>
            <p:cNvSpPr/>
            <p:nvPr userDrawn="1"/>
          </p:nvSpPr>
          <p:spPr>
            <a:xfrm>
              <a:off x="0" y="1079970"/>
              <a:ext cx="7112000" cy="224308"/>
            </a:xfrm>
            <a:prstGeom prst="rect">
              <a:avLst/>
            </a:prstGeom>
            <a:solidFill>
              <a:srgbClr val="0057B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3749"/>
            </a:p>
          </p:txBody>
        </p:sp>
        <p:grpSp>
          <p:nvGrpSpPr>
            <p:cNvPr id="23" name="Group 22">
              <a:extLst>
                <a:ext uri="{FF2B5EF4-FFF2-40B4-BE49-F238E27FC236}">
                  <a16:creationId xmlns:a16="http://schemas.microsoft.com/office/drawing/2014/main" id="{9DF158DF-BAF5-68F6-78E1-1E179A3E0136}"/>
                </a:ext>
              </a:extLst>
            </p:cNvPr>
            <p:cNvGrpSpPr/>
            <p:nvPr userDrawn="1"/>
          </p:nvGrpSpPr>
          <p:grpSpPr>
            <a:xfrm>
              <a:off x="430" y="1080101"/>
              <a:ext cx="5345267" cy="224308"/>
              <a:chOff x="1771" y="389"/>
              <a:chExt cx="18815689" cy="664930"/>
            </a:xfrm>
          </p:grpSpPr>
          <p:sp>
            <p:nvSpPr>
              <p:cNvPr id="24" name="Parallelogram 9">
                <a:extLst>
                  <a:ext uri="{FF2B5EF4-FFF2-40B4-BE49-F238E27FC236}">
                    <a16:creationId xmlns:a16="http://schemas.microsoft.com/office/drawing/2014/main" id="{143E1EDA-4AF6-C976-C4EF-C1C84A0090F1}"/>
                  </a:ext>
                </a:extLst>
              </p:cNvPr>
              <p:cNvSpPr/>
              <p:nvPr userDrawn="1"/>
            </p:nvSpPr>
            <p:spPr>
              <a:xfrm>
                <a:off x="1771" y="389"/>
                <a:ext cx="2010345" cy="664930"/>
              </a:xfrm>
              <a:custGeom>
                <a:avLst/>
                <a:gdLst>
                  <a:gd name="connsiteX0" fmla="*/ 0 w 2399861"/>
                  <a:gd name="connsiteY0" fmla="*/ 668592 h 668592"/>
                  <a:gd name="connsiteX1" fmla="*/ 167148 w 2399861"/>
                  <a:gd name="connsiteY1" fmla="*/ 0 h 668592"/>
                  <a:gd name="connsiteX2" fmla="*/ 2399861 w 2399861"/>
                  <a:gd name="connsiteY2" fmla="*/ 0 h 668592"/>
                  <a:gd name="connsiteX3" fmla="*/ 2232713 w 2399861"/>
                  <a:gd name="connsiteY3" fmla="*/ 668592 h 668592"/>
                  <a:gd name="connsiteX4" fmla="*/ 0 w 2399861"/>
                  <a:gd name="connsiteY4" fmla="*/ 668592 h 668592"/>
                  <a:gd name="connsiteX0" fmla="*/ 0 w 2261638"/>
                  <a:gd name="connsiteY0" fmla="*/ 668592 h 668592"/>
                  <a:gd name="connsiteX1" fmla="*/ 28925 w 2261638"/>
                  <a:gd name="connsiteY1" fmla="*/ 0 h 668592"/>
                  <a:gd name="connsiteX2" fmla="*/ 2261638 w 2261638"/>
                  <a:gd name="connsiteY2" fmla="*/ 0 h 668592"/>
                  <a:gd name="connsiteX3" fmla="*/ 2094490 w 2261638"/>
                  <a:gd name="connsiteY3" fmla="*/ 668592 h 668592"/>
                  <a:gd name="connsiteX4" fmla="*/ 0 w 2261638"/>
                  <a:gd name="connsiteY4" fmla="*/ 668592 h 66859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61638" h="668592">
                    <a:moveTo>
                      <a:pt x="0" y="668592"/>
                    </a:moveTo>
                    <a:lnTo>
                      <a:pt x="28925" y="0"/>
                    </a:lnTo>
                    <a:lnTo>
                      <a:pt x="2261638" y="0"/>
                    </a:lnTo>
                    <a:lnTo>
                      <a:pt x="2094490" y="668592"/>
                    </a:lnTo>
                    <a:lnTo>
                      <a:pt x="0" y="668592"/>
                    </a:lnTo>
                    <a:close/>
                  </a:path>
                </a:pathLst>
              </a:custGeom>
              <a:solidFill>
                <a:srgbClr val="16438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3749"/>
              </a:p>
            </p:txBody>
          </p:sp>
          <p:sp>
            <p:nvSpPr>
              <p:cNvPr id="25" name="Parallelogram 24">
                <a:extLst>
                  <a:ext uri="{FF2B5EF4-FFF2-40B4-BE49-F238E27FC236}">
                    <a16:creationId xmlns:a16="http://schemas.microsoft.com/office/drawing/2014/main" id="{F6FA40E6-EF82-BF3D-A917-8B343EC59494}"/>
                  </a:ext>
                </a:extLst>
              </p:cNvPr>
              <p:cNvSpPr/>
              <p:nvPr userDrawn="1"/>
            </p:nvSpPr>
            <p:spPr>
              <a:xfrm>
                <a:off x="1267572" y="389"/>
                <a:ext cx="3829094" cy="664930"/>
              </a:xfrm>
              <a:prstGeom prst="parallelogram">
                <a:avLst/>
              </a:prstGeom>
              <a:solidFill>
                <a:srgbClr val="194D9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3749"/>
              </a:p>
            </p:txBody>
          </p:sp>
          <p:sp>
            <p:nvSpPr>
              <p:cNvPr id="26" name="Parallelogram 25">
                <a:extLst>
                  <a:ext uri="{FF2B5EF4-FFF2-40B4-BE49-F238E27FC236}">
                    <a16:creationId xmlns:a16="http://schemas.microsoft.com/office/drawing/2014/main" id="{23549B84-60EC-73B4-5015-36EDBB01E4AA}"/>
                  </a:ext>
                </a:extLst>
              </p:cNvPr>
              <p:cNvSpPr/>
              <p:nvPr userDrawn="1"/>
            </p:nvSpPr>
            <p:spPr>
              <a:xfrm>
                <a:off x="4209773" y="389"/>
                <a:ext cx="4996928" cy="664930"/>
              </a:xfrm>
              <a:prstGeom prst="parallelogram">
                <a:avLst/>
              </a:prstGeom>
              <a:solidFill>
                <a:srgbClr val="1C56A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3749"/>
              </a:p>
            </p:txBody>
          </p:sp>
          <p:sp>
            <p:nvSpPr>
              <p:cNvPr id="27" name="Parallelogram 26">
                <a:extLst>
                  <a:ext uri="{FF2B5EF4-FFF2-40B4-BE49-F238E27FC236}">
                    <a16:creationId xmlns:a16="http://schemas.microsoft.com/office/drawing/2014/main" id="{5C53FF0A-86FC-1D88-9239-97955B1F770D}"/>
                  </a:ext>
                </a:extLst>
              </p:cNvPr>
              <p:cNvSpPr/>
              <p:nvPr userDrawn="1"/>
            </p:nvSpPr>
            <p:spPr>
              <a:xfrm>
                <a:off x="8136570" y="389"/>
                <a:ext cx="6026733" cy="664930"/>
              </a:xfrm>
              <a:prstGeom prst="parallelogram">
                <a:avLst/>
              </a:prstGeom>
              <a:solidFill>
                <a:srgbClr val="1E5DB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3749"/>
              </a:p>
            </p:txBody>
          </p:sp>
          <p:sp>
            <p:nvSpPr>
              <p:cNvPr id="28" name="Parallelogram 27">
                <a:extLst>
                  <a:ext uri="{FF2B5EF4-FFF2-40B4-BE49-F238E27FC236}">
                    <a16:creationId xmlns:a16="http://schemas.microsoft.com/office/drawing/2014/main" id="{6AF49E4E-32CD-B60C-5A81-83D00D5ACF6D}"/>
                  </a:ext>
                </a:extLst>
              </p:cNvPr>
              <p:cNvSpPr/>
              <p:nvPr userDrawn="1"/>
            </p:nvSpPr>
            <p:spPr>
              <a:xfrm>
                <a:off x="15172395" y="389"/>
                <a:ext cx="3645065" cy="664930"/>
              </a:xfrm>
              <a:prstGeom prst="parallelogram">
                <a:avLst/>
              </a:prstGeom>
              <a:solidFill>
                <a:srgbClr val="0057B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3749"/>
              </a:p>
            </p:txBody>
          </p:sp>
        </p:grpSp>
      </p:grpSp>
      <p:sp>
        <p:nvSpPr>
          <p:cNvPr id="14" name="Text Placeholder 2">
            <a:extLst>
              <a:ext uri="{FF2B5EF4-FFF2-40B4-BE49-F238E27FC236}">
                <a16:creationId xmlns:a16="http://schemas.microsoft.com/office/drawing/2014/main" id="{0B2C569F-847A-440C-95B4-42E6DB2B0E1A}"/>
              </a:ext>
            </a:extLst>
          </p:cNvPr>
          <p:cNvSpPr>
            <a:spLocks noGrp="1"/>
          </p:cNvSpPr>
          <p:nvPr>
            <p:ph type="body" idx="1"/>
          </p:nvPr>
        </p:nvSpPr>
        <p:spPr>
          <a:xfrm>
            <a:off x="576263" y="5161214"/>
            <a:ext cx="7772400" cy="426244"/>
          </a:xfrm>
          <a:prstGeom prst="rect">
            <a:avLst/>
          </a:prstGeom>
        </p:spPr>
        <p:txBody>
          <a:bodyPr anchor="b"/>
          <a:lstStyle>
            <a:lvl1pPr marL="0" indent="0" algn="l">
              <a:lnSpc>
                <a:spcPts val="2200"/>
              </a:lnSpc>
              <a:buNone/>
              <a:defRPr sz="2000" baseline="0">
                <a:solidFill>
                  <a:srgbClr val="000000"/>
                </a:solidFill>
                <a:latin typeface="Calibri" pitchFamily="34" charset="0"/>
              </a:defRPr>
            </a:lvl1pPr>
            <a:lvl2pPr marL="457178" indent="0">
              <a:buNone/>
              <a:defRPr sz="1800">
                <a:solidFill>
                  <a:schemeClr val="tx1">
                    <a:tint val="75000"/>
                  </a:schemeClr>
                </a:solidFill>
              </a:defRPr>
            </a:lvl2pPr>
            <a:lvl3pPr marL="914354" indent="0">
              <a:buNone/>
              <a:defRPr sz="1600">
                <a:solidFill>
                  <a:schemeClr val="tx1">
                    <a:tint val="75000"/>
                  </a:schemeClr>
                </a:solidFill>
              </a:defRPr>
            </a:lvl3pPr>
            <a:lvl4pPr marL="1371532" indent="0">
              <a:buNone/>
              <a:defRPr sz="1400">
                <a:solidFill>
                  <a:schemeClr val="tx1">
                    <a:tint val="75000"/>
                  </a:schemeClr>
                </a:solidFill>
              </a:defRPr>
            </a:lvl4pPr>
            <a:lvl5pPr marL="1828709" indent="0">
              <a:buNone/>
              <a:defRPr sz="1400">
                <a:solidFill>
                  <a:schemeClr val="tx1">
                    <a:tint val="75000"/>
                  </a:schemeClr>
                </a:solidFill>
              </a:defRPr>
            </a:lvl5pPr>
            <a:lvl6pPr marL="2285886" indent="0">
              <a:buNone/>
              <a:defRPr sz="1400">
                <a:solidFill>
                  <a:schemeClr val="tx1">
                    <a:tint val="75000"/>
                  </a:schemeClr>
                </a:solidFill>
              </a:defRPr>
            </a:lvl6pPr>
            <a:lvl7pPr marL="2743062" indent="0">
              <a:buNone/>
              <a:defRPr sz="1400">
                <a:solidFill>
                  <a:schemeClr val="tx1">
                    <a:tint val="75000"/>
                  </a:schemeClr>
                </a:solidFill>
              </a:defRPr>
            </a:lvl7pPr>
            <a:lvl8pPr marL="3200240" indent="0">
              <a:buNone/>
              <a:defRPr sz="1400">
                <a:solidFill>
                  <a:schemeClr val="tx1">
                    <a:tint val="75000"/>
                  </a:schemeClr>
                </a:solidFill>
              </a:defRPr>
            </a:lvl8pPr>
            <a:lvl9pPr marL="3657418" indent="0">
              <a:buNone/>
              <a:defRPr sz="1400">
                <a:solidFill>
                  <a:schemeClr val="tx1">
                    <a:tint val="75000"/>
                  </a:schemeClr>
                </a:solidFill>
              </a:defRPr>
            </a:lvl9pPr>
          </a:lstStyle>
          <a:p>
            <a:pPr lvl="0"/>
            <a:endParaRPr lang="en-US"/>
          </a:p>
        </p:txBody>
      </p:sp>
      <p:sp>
        <p:nvSpPr>
          <p:cNvPr id="2" name="Title 1">
            <a:extLst>
              <a:ext uri="{FF2B5EF4-FFF2-40B4-BE49-F238E27FC236}">
                <a16:creationId xmlns:a16="http://schemas.microsoft.com/office/drawing/2014/main" id="{98DAD436-F875-0284-57C5-8677D1B13921}"/>
              </a:ext>
            </a:extLst>
          </p:cNvPr>
          <p:cNvSpPr>
            <a:spLocks noGrp="1"/>
          </p:cNvSpPr>
          <p:nvPr>
            <p:ph type="title"/>
          </p:nvPr>
        </p:nvSpPr>
        <p:spPr>
          <a:xfrm>
            <a:off x="584200" y="4094906"/>
            <a:ext cx="10515600" cy="1325033"/>
          </a:xfrm>
          <a:prstGeom prst="rect">
            <a:avLst/>
          </a:prstGeom>
        </p:spPr>
        <p:txBody>
          <a:bodyPr/>
          <a:lstStyle>
            <a:lvl1pPr algn="l">
              <a:defRPr sz="4800" b="1">
                <a:solidFill>
                  <a:srgbClr val="0057B7"/>
                </a:solidFill>
                <a:latin typeface="Calibri" panose="020F0502020204030204" pitchFamily="34" charset="0"/>
                <a:cs typeface="Calibri" panose="020F0502020204030204" pitchFamily="34" charset="0"/>
              </a:defRPr>
            </a:lvl1pPr>
          </a:lstStyle>
          <a:p>
            <a:endParaRPr lang="en-US"/>
          </a:p>
        </p:txBody>
      </p:sp>
      <p:grpSp>
        <p:nvGrpSpPr>
          <p:cNvPr id="4" name="Group 3">
            <a:extLst>
              <a:ext uri="{FF2B5EF4-FFF2-40B4-BE49-F238E27FC236}">
                <a16:creationId xmlns:a16="http://schemas.microsoft.com/office/drawing/2014/main" id="{F6E5637B-3F0C-2926-5B7D-F69F43A279AB}"/>
              </a:ext>
            </a:extLst>
          </p:cNvPr>
          <p:cNvGrpSpPr/>
          <p:nvPr userDrawn="1"/>
        </p:nvGrpSpPr>
        <p:grpSpPr>
          <a:xfrm>
            <a:off x="2" y="6725266"/>
            <a:ext cx="12192001" cy="142567"/>
            <a:chOff x="7355954" y="15880786"/>
            <a:chExt cx="21904846" cy="578414"/>
          </a:xfrm>
        </p:grpSpPr>
        <p:sp>
          <p:nvSpPr>
            <p:cNvPr id="5" name="Rectangle 20">
              <a:extLst>
                <a:ext uri="{FF2B5EF4-FFF2-40B4-BE49-F238E27FC236}">
                  <a16:creationId xmlns:a16="http://schemas.microsoft.com/office/drawing/2014/main" id="{300377C4-FCF5-82F7-7DB1-68E20E9DF843}"/>
                </a:ext>
              </a:extLst>
            </p:cNvPr>
            <p:cNvSpPr>
              <a:spLocks noChangeArrowheads="1"/>
            </p:cNvSpPr>
            <p:nvPr userDrawn="1"/>
          </p:nvSpPr>
          <p:spPr bwMode="auto">
            <a:xfrm flipV="1">
              <a:off x="21984029" y="15880786"/>
              <a:ext cx="2432923" cy="578414"/>
            </a:xfrm>
            <a:prstGeom prst="rect">
              <a:avLst/>
            </a:prstGeom>
            <a:solidFill>
              <a:srgbClr val="194D93"/>
            </a:solidFill>
            <a:ln>
              <a:noFill/>
            </a:ln>
          </p:spPr>
          <p:txBody>
            <a:bodyPr vert="horz" wrap="square" lIns="45720" tIns="22860" rIns="45720" bIns="22860" numCol="1" anchor="t" anchorCtr="0" compatLnSpc="1">
              <a:prstTxWarp prst="textNoShape">
                <a:avLst/>
              </a:prstTxWarp>
            </a:bodyPr>
            <a:lstStyle/>
            <a:p>
              <a:endParaRPr lang="en-US" sz="3333"/>
            </a:p>
          </p:txBody>
        </p:sp>
        <p:sp>
          <p:nvSpPr>
            <p:cNvPr id="6" name="Rectangle 20">
              <a:extLst>
                <a:ext uri="{FF2B5EF4-FFF2-40B4-BE49-F238E27FC236}">
                  <a16:creationId xmlns:a16="http://schemas.microsoft.com/office/drawing/2014/main" id="{8617F19E-1B06-5F6E-BC5F-B4999383D269}"/>
                </a:ext>
              </a:extLst>
            </p:cNvPr>
            <p:cNvSpPr>
              <a:spLocks noChangeArrowheads="1"/>
            </p:cNvSpPr>
            <p:nvPr userDrawn="1"/>
          </p:nvSpPr>
          <p:spPr bwMode="auto">
            <a:xfrm flipV="1">
              <a:off x="24406350" y="15880786"/>
              <a:ext cx="2432923" cy="578414"/>
            </a:xfrm>
            <a:prstGeom prst="rect">
              <a:avLst/>
            </a:prstGeom>
            <a:solidFill>
              <a:srgbClr val="1C56A4"/>
            </a:solidFill>
            <a:ln>
              <a:noFill/>
            </a:ln>
          </p:spPr>
          <p:txBody>
            <a:bodyPr vert="horz" wrap="square" lIns="45720" tIns="22860" rIns="45720" bIns="22860" numCol="1" anchor="t" anchorCtr="0" compatLnSpc="1">
              <a:prstTxWarp prst="textNoShape">
                <a:avLst/>
              </a:prstTxWarp>
            </a:bodyPr>
            <a:lstStyle/>
            <a:p>
              <a:endParaRPr lang="en-US" sz="3333"/>
            </a:p>
          </p:txBody>
        </p:sp>
        <p:sp>
          <p:nvSpPr>
            <p:cNvPr id="7" name="Rectangle 20">
              <a:extLst>
                <a:ext uri="{FF2B5EF4-FFF2-40B4-BE49-F238E27FC236}">
                  <a16:creationId xmlns:a16="http://schemas.microsoft.com/office/drawing/2014/main" id="{A43CC56B-482B-7088-88A1-9E73AE17CF36}"/>
                </a:ext>
              </a:extLst>
            </p:cNvPr>
            <p:cNvSpPr>
              <a:spLocks noChangeArrowheads="1"/>
            </p:cNvSpPr>
            <p:nvPr userDrawn="1"/>
          </p:nvSpPr>
          <p:spPr bwMode="auto">
            <a:xfrm flipV="1">
              <a:off x="26827877" y="15880786"/>
              <a:ext cx="2432923" cy="578414"/>
            </a:xfrm>
            <a:prstGeom prst="rect">
              <a:avLst/>
            </a:prstGeom>
            <a:solidFill>
              <a:srgbClr val="1E5DB2"/>
            </a:solidFill>
            <a:ln>
              <a:noFill/>
            </a:ln>
          </p:spPr>
          <p:txBody>
            <a:bodyPr vert="horz" wrap="square" lIns="45720" tIns="22860" rIns="45720" bIns="22860" numCol="1" anchor="t" anchorCtr="0" compatLnSpc="1">
              <a:prstTxWarp prst="textNoShape">
                <a:avLst/>
              </a:prstTxWarp>
            </a:bodyPr>
            <a:lstStyle/>
            <a:p>
              <a:endParaRPr lang="en-US" sz="3333"/>
            </a:p>
          </p:txBody>
        </p:sp>
        <p:sp>
          <p:nvSpPr>
            <p:cNvPr id="8" name="Rectangle 20">
              <a:extLst>
                <a:ext uri="{FF2B5EF4-FFF2-40B4-BE49-F238E27FC236}">
                  <a16:creationId xmlns:a16="http://schemas.microsoft.com/office/drawing/2014/main" id="{CAD4BAC6-1B0A-39BB-6345-BC7EBD647837}"/>
                </a:ext>
              </a:extLst>
            </p:cNvPr>
            <p:cNvSpPr>
              <a:spLocks noChangeArrowheads="1"/>
            </p:cNvSpPr>
            <p:nvPr userDrawn="1"/>
          </p:nvSpPr>
          <p:spPr bwMode="auto">
            <a:xfrm flipV="1">
              <a:off x="7355954" y="15880786"/>
              <a:ext cx="14644447" cy="578414"/>
            </a:xfrm>
            <a:prstGeom prst="rect">
              <a:avLst/>
            </a:prstGeom>
            <a:solidFill>
              <a:srgbClr val="164380"/>
            </a:solidFill>
            <a:ln>
              <a:noFill/>
            </a:ln>
          </p:spPr>
          <p:txBody>
            <a:bodyPr vert="horz" wrap="square" lIns="45720" tIns="22860" rIns="45720" bIns="22860" numCol="1" anchor="t" anchorCtr="0" compatLnSpc="1">
              <a:prstTxWarp prst="textNoShape">
                <a:avLst/>
              </a:prstTxWarp>
            </a:bodyPr>
            <a:lstStyle/>
            <a:p>
              <a:endParaRPr lang="en-US" sz="3333"/>
            </a:p>
          </p:txBody>
        </p:sp>
      </p:grpSp>
    </p:spTree>
    <p:extLst>
      <p:ext uri="{BB962C8B-B14F-4D97-AF65-F5344CB8AC3E}">
        <p14:creationId xmlns:p14="http://schemas.microsoft.com/office/powerpoint/2010/main" val="201414442"/>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userDrawn="1">
  <p:cSld name="CLOSING CDC ATSDR">
    <p:spTree>
      <p:nvGrpSpPr>
        <p:cNvPr id="1" name=""/>
        <p:cNvGrpSpPr/>
        <p:nvPr/>
      </p:nvGrpSpPr>
      <p:grpSpPr>
        <a:xfrm>
          <a:off x="0" y="0"/>
          <a:ext cx="0" cy="0"/>
          <a:chOff x="0" y="0"/>
          <a:chExt cx="0" cy="0"/>
        </a:xfrm>
      </p:grpSpPr>
      <p:grpSp>
        <p:nvGrpSpPr>
          <p:cNvPr id="11" name="Group 10">
            <a:extLst>
              <a:ext uri="{FF2B5EF4-FFF2-40B4-BE49-F238E27FC236}">
                <a16:creationId xmlns:a16="http://schemas.microsoft.com/office/drawing/2014/main" id="{9DE51C5C-061E-82A7-65CD-CB91ADC1E19F}"/>
              </a:ext>
              <a:ext uri="{C183D7F6-B498-43B3-948B-1728B52AA6E4}">
                <adec:decorative xmlns:adec="http://schemas.microsoft.com/office/drawing/2017/decorative" val="1"/>
              </a:ext>
            </a:extLst>
          </p:cNvPr>
          <p:cNvGrpSpPr>
            <a:grpSpLocks/>
          </p:cNvGrpSpPr>
          <p:nvPr userDrawn="1"/>
        </p:nvGrpSpPr>
        <p:grpSpPr>
          <a:xfrm>
            <a:off x="0" y="5699139"/>
            <a:ext cx="12192000" cy="1158861"/>
            <a:chOff x="0" y="4274354"/>
            <a:chExt cx="9144000" cy="869146"/>
          </a:xfrm>
        </p:grpSpPr>
        <p:sp>
          <p:nvSpPr>
            <p:cNvPr id="5" name="Rectangle 4">
              <a:extLst>
                <a:ext uri="{FF2B5EF4-FFF2-40B4-BE49-F238E27FC236}">
                  <a16:creationId xmlns:a16="http://schemas.microsoft.com/office/drawing/2014/main" id="{2032C90D-E6F5-DB53-F053-9B3394B1067E}"/>
                </a:ext>
              </a:extLst>
            </p:cNvPr>
            <p:cNvSpPr>
              <a:spLocks/>
            </p:cNvSpPr>
            <p:nvPr userDrawn="1"/>
          </p:nvSpPr>
          <p:spPr>
            <a:xfrm>
              <a:off x="0" y="4274354"/>
              <a:ext cx="9144000" cy="869146"/>
            </a:xfrm>
            <a:prstGeom prst="rect">
              <a:avLst/>
            </a:prstGeom>
            <a:solidFill>
              <a:srgbClr val="0057B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3749"/>
            </a:p>
          </p:txBody>
        </p:sp>
        <p:grpSp>
          <p:nvGrpSpPr>
            <p:cNvPr id="6" name="Group 5">
              <a:extLst>
                <a:ext uri="{FF2B5EF4-FFF2-40B4-BE49-F238E27FC236}">
                  <a16:creationId xmlns:a16="http://schemas.microsoft.com/office/drawing/2014/main" id="{4C15464F-2DC0-02E4-5EBE-4271CBFCFE29}"/>
                </a:ext>
              </a:extLst>
            </p:cNvPr>
            <p:cNvGrpSpPr>
              <a:grpSpLocks/>
            </p:cNvGrpSpPr>
            <p:nvPr userDrawn="1"/>
          </p:nvGrpSpPr>
          <p:grpSpPr>
            <a:xfrm>
              <a:off x="553" y="4274861"/>
              <a:ext cx="5172541" cy="868639"/>
              <a:chOff x="1771" y="389"/>
              <a:chExt cx="14161532" cy="664930"/>
            </a:xfrm>
          </p:grpSpPr>
          <p:sp>
            <p:nvSpPr>
              <p:cNvPr id="7" name="Parallelogram 9">
                <a:extLst>
                  <a:ext uri="{FF2B5EF4-FFF2-40B4-BE49-F238E27FC236}">
                    <a16:creationId xmlns:a16="http://schemas.microsoft.com/office/drawing/2014/main" id="{4B1DA4E7-9DDE-5DDD-9BAC-121DCC207924}"/>
                  </a:ext>
                </a:extLst>
              </p:cNvPr>
              <p:cNvSpPr>
                <a:spLocks/>
              </p:cNvSpPr>
              <p:nvPr userDrawn="1"/>
            </p:nvSpPr>
            <p:spPr>
              <a:xfrm>
                <a:off x="1771" y="389"/>
                <a:ext cx="2010345" cy="664930"/>
              </a:xfrm>
              <a:custGeom>
                <a:avLst/>
                <a:gdLst>
                  <a:gd name="connsiteX0" fmla="*/ 0 w 2399861"/>
                  <a:gd name="connsiteY0" fmla="*/ 668592 h 668592"/>
                  <a:gd name="connsiteX1" fmla="*/ 167148 w 2399861"/>
                  <a:gd name="connsiteY1" fmla="*/ 0 h 668592"/>
                  <a:gd name="connsiteX2" fmla="*/ 2399861 w 2399861"/>
                  <a:gd name="connsiteY2" fmla="*/ 0 h 668592"/>
                  <a:gd name="connsiteX3" fmla="*/ 2232713 w 2399861"/>
                  <a:gd name="connsiteY3" fmla="*/ 668592 h 668592"/>
                  <a:gd name="connsiteX4" fmla="*/ 0 w 2399861"/>
                  <a:gd name="connsiteY4" fmla="*/ 668592 h 668592"/>
                  <a:gd name="connsiteX0" fmla="*/ 0 w 2261638"/>
                  <a:gd name="connsiteY0" fmla="*/ 668592 h 668592"/>
                  <a:gd name="connsiteX1" fmla="*/ 28925 w 2261638"/>
                  <a:gd name="connsiteY1" fmla="*/ 0 h 668592"/>
                  <a:gd name="connsiteX2" fmla="*/ 2261638 w 2261638"/>
                  <a:gd name="connsiteY2" fmla="*/ 0 h 668592"/>
                  <a:gd name="connsiteX3" fmla="*/ 2094490 w 2261638"/>
                  <a:gd name="connsiteY3" fmla="*/ 668592 h 668592"/>
                  <a:gd name="connsiteX4" fmla="*/ 0 w 2261638"/>
                  <a:gd name="connsiteY4" fmla="*/ 668592 h 66859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61638" h="668592">
                    <a:moveTo>
                      <a:pt x="0" y="668592"/>
                    </a:moveTo>
                    <a:lnTo>
                      <a:pt x="28925" y="0"/>
                    </a:lnTo>
                    <a:lnTo>
                      <a:pt x="2261638" y="0"/>
                    </a:lnTo>
                    <a:lnTo>
                      <a:pt x="2094490" y="668592"/>
                    </a:lnTo>
                    <a:lnTo>
                      <a:pt x="0" y="668592"/>
                    </a:lnTo>
                    <a:close/>
                  </a:path>
                </a:pathLst>
              </a:custGeom>
              <a:solidFill>
                <a:srgbClr val="16438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3749"/>
              </a:p>
            </p:txBody>
          </p:sp>
          <p:sp>
            <p:nvSpPr>
              <p:cNvPr id="8" name="Parallelogram 7">
                <a:extLst>
                  <a:ext uri="{FF2B5EF4-FFF2-40B4-BE49-F238E27FC236}">
                    <a16:creationId xmlns:a16="http://schemas.microsoft.com/office/drawing/2014/main" id="{B86E1BC7-59E7-4F47-5FB3-C02246911E2C}"/>
                  </a:ext>
                </a:extLst>
              </p:cNvPr>
              <p:cNvSpPr>
                <a:spLocks/>
              </p:cNvSpPr>
              <p:nvPr userDrawn="1"/>
            </p:nvSpPr>
            <p:spPr>
              <a:xfrm>
                <a:off x="1267572" y="389"/>
                <a:ext cx="3829094" cy="664930"/>
              </a:xfrm>
              <a:prstGeom prst="parallelogram">
                <a:avLst/>
              </a:prstGeom>
              <a:solidFill>
                <a:srgbClr val="194D9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3749"/>
              </a:p>
            </p:txBody>
          </p:sp>
          <p:sp>
            <p:nvSpPr>
              <p:cNvPr id="13" name="Parallelogram 12">
                <a:extLst>
                  <a:ext uri="{FF2B5EF4-FFF2-40B4-BE49-F238E27FC236}">
                    <a16:creationId xmlns:a16="http://schemas.microsoft.com/office/drawing/2014/main" id="{1200FC31-8FC6-FF0D-B5D2-3AAF45711FE3}"/>
                  </a:ext>
                </a:extLst>
              </p:cNvPr>
              <p:cNvSpPr>
                <a:spLocks/>
              </p:cNvSpPr>
              <p:nvPr userDrawn="1"/>
            </p:nvSpPr>
            <p:spPr>
              <a:xfrm>
                <a:off x="4209773" y="389"/>
                <a:ext cx="4996928" cy="664930"/>
              </a:xfrm>
              <a:prstGeom prst="parallelogram">
                <a:avLst/>
              </a:prstGeom>
              <a:solidFill>
                <a:srgbClr val="1C56A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3749"/>
              </a:p>
            </p:txBody>
          </p:sp>
          <p:sp>
            <p:nvSpPr>
              <p:cNvPr id="19" name="Parallelogram 18">
                <a:extLst>
                  <a:ext uri="{FF2B5EF4-FFF2-40B4-BE49-F238E27FC236}">
                    <a16:creationId xmlns:a16="http://schemas.microsoft.com/office/drawing/2014/main" id="{9E48511E-6721-466F-BC20-6BA94574094F}"/>
                  </a:ext>
                </a:extLst>
              </p:cNvPr>
              <p:cNvSpPr>
                <a:spLocks/>
              </p:cNvSpPr>
              <p:nvPr userDrawn="1"/>
            </p:nvSpPr>
            <p:spPr>
              <a:xfrm>
                <a:off x="8136570" y="389"/>
                <a:ext cx="6026733" cy="664930"/>
              </a:xfrm>
              <a:prstGeom prst="parallelogram">
                <a:avLst/>
              </a:prstGeom>
              <a:solidFill>
                <a:srgbClr val="1E5DB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3749"/>
              </a:p>
            </p:txBody>
          </p:sp>
        </p:grpSp>
      </p:grpSp>
      <p:sp>
        <p:nvSpPr>
          <p:cNvPr id="4" name="Title 3">
            <a:extLst>
              <a:ext uri="{FF2B5EF4-FFF2-40B4-BE49-F238E27FC236}">
                <a16:creationId xmlns:a16="http://schemas.microsoft.com/office/drawing/2014/main" id="{DA1AAE42-4A62-8308-16A3-AF933411C0D6}"/>
              </a:ext>
            </a:extLst>
          </p:cNvPr>
          <p:cNvSpPr>
            <a:spLocks noGrp="1"/>
          </p:cNvSpPr>
          <p:nvPr userDrawn="1">
            <p:ph type="title"/>
          </p:nvPr>
        </p:nvSpPr>
        <p:spPr>
          <a:xfrm>
            <a:off x="609600" y="280416"/>
            <a:ext cx="10972800" cy="1143000"/>
          </a:xfrm>
          <a:prstGeom prst="rect">
            <a:avLst/>
          </a:prstGeom>
        </p:spPr>
        <p:txBody>
          <a:bodyPr anchor="ctr"/>
          <a:lstStyle>
            <a:lvl1pPr algn="l">
              <a:lnSpc>
                <a:spcPts val="4000"/>
              </a:lnSpc>
              <a:defRPr sz="3733" b="1">
                <a:solidFill>
                  <a:srgbClr val="0E5EAB"/>
                </a:solidFill>
                <a:latin typeface="Calibri" panose="020F0502020204030204" pitchFamily="34" charset="0"/>
                <a:cs typeface="Calibri" panose="020F0502020204030204" pitchFamily="34" charset="0"/>
              </a:defRPr>
            </a:lvl1pPr>
          </a:lstStyle>
          <a:p>
            <a:endParaRPr lang="en-US"/>
          </a:p>
        </p:txBody>
      </p:sp>
      <p:pic>
        <p:nvPicPr>
          <p:cNvPr id="10" name="Picture 9">
            <a:extLst>
              <a:ext uri="{FF2B5EF4-FFF2-40B4-BE49-F238E27FC236}">
                <a16:creationId xmlns:a16="http://schemas.microsoft.com/office/drawing/2014/main" id="{A913A7AB-3BD7-6D83-E156-20B20392C0CC}"/>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userDrawn="1"/>
        </p:nvPicPr>
        <p:blipFill>
          <a:blip r:embed="rId2" cstate="print">
            <a:extLst>
              <a:ext uri="{28A0092B-C50C-407E-A947-70E740481C1C}">
                <a14:useLocalDpi xmlns:a14="http://schemas.microsoft.com/office/drawing/2010/main" val="0"/>
              </a:ext>
            </a:extLst>
          </a:blip>
          <a:stretch>
            <a:fillRect/>
          </a:stretch>
        </p:blipFill>
        <p:spPr>
          <a:xfrm>
            <a:off x="10875264" y="6111521"/>
            <a:ext cx="1041453" cy="319323"/>
          </a:xfrm>
          <a:prstGeom prst="rect">
            <a:avLst/>
          </a:prstGeom>
        </p:spPr>
      </p:pic>
      <p:pic>
        <p:nvPicPr>
          <p:cNvPr id="3" name="Picture 2">
            <a:extLst>
              <a:ext uri="{FF2B5EF4-FFF2-40B4-BE49-F238E27FC236}">
                <a16:creationId xmlns:a16="http://schemas.microsoft.com/office/drawing/2014/main" id="{A81F4667-BA54-714C-A549-361BBCD1EE94}"/>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userDrawn="1"/>
        </p:nvPicPr>
        <p:blipFill rotWithShape="1">
          <a:blip r:embed="rId3" cstate="print">
            <a:extLst>
              <a:ext uri="{28A0092B-C50C-407E-A947-70E740481C1C}">
                <a14:useLocalDpi xmlns:a14="http://schemas.microsoft.com/office/drawing/2010/main" val="0"/>
              </a:ext>
            </a:extLst>
          </a:blip>
          <a:srcRect l="-6838" t="-4371" r="-5290" b="-9440"/>
          <a:stretch/>
        </p:blipFill>
        <p:spPr>
          <a:xfrm>
            <a:off x="9582420" y="5925313"/>
            <a:ext cx="1114923" cy="717732"/>
          </a:xfrm>
          <a:prstGeom prst="rect">
            <a:avLst/>
          </a:prstGeom>
        </p:spPr>
      </p:pic>
      <p:sp>
        <p:nvSpPr>
          <p:cNvPr id="12" name="Slide Number Placeholder 11">
            <a:extLst>
              <a:ext uri="{FF2B5EF4-FFF2-40B4-BE49-F238E27FC236}">
                <a16:creationId xmlns:a16="http://schemas.microsoft.com/office/drawing/2014/main" id="{22D3104C-B56F-273E-8CB7-21BAFD11ED8C}"/>
              </a:ext>
              <a:ext uri="{C183D7F6-B498-43B3-948B-1728B52AA6E4}">
                <adec:decorative xmlns:adec="http://schemas.microsoft.com/office/drawing/2017/decorative" val="1"/>
              </a:ext>
            </a:extLst>
          </p:cNvPr>
          <p:cNvSpPr>
            <a:spLocks noGrp="1"/>
          </p:cNvSpPr>
          <p:nvPr>
            <p:ph type="sldNum" sz="quarter" idx="11"/>
          </p:nvPr>
        </p:nvSpPr>
        <p:spPr>
          <a:xfrm>
            <a:off x="11521440" y="5364481"/>
            <a:ext cx="536448" cy="366183"/>
          </a:xfrm>
        </p:spPr>
        <p:txBody>
          <a:bodyPr/>
          <a:lstStyle>
            <a:lvl1pPr>
              <a:defRPr>
                <a:solidFill>
                  <a:srgbClr val="0057B7"/>
                </a:solidFill>
                <a:latin typeface="Calibri" panose="020F0502020204030204" pitchFamily="34" charset="0"/>
                <a:cs typeface="Calibri" panose="020F0502020204030204" pitchFamily="34" charset="0"/>
              </a:defRPr>
            </a:lvl1pPr>
          </a:lstStyle>
          <a:p>
            <a:fld id="{D8E7DCDC-E408-4B61-982D-00D1D5E6AEFC}" type="slidenum">
              <a:rPr lang="en-US" smtClean="0"/>
              <a:pPr/>
              <a:t>‹#›</a:t>
            </a:fld>
            <a:endParaRPr lang="en-US"/>
          </a:p>
        </p:txBody>
      </p:sp>
    </p:spTree>
    <p:extLst>
      <p:ext uri="{BB962C8B-B14F-4D97-AF65-F5344CB8AC3E}">
        <p14:creationId xmlns:p14="http://schemas.microsoft.com/office/powerpoint/2010/main" val="899896961"/>
      </p:ext>
    </p:extLst>
  </p:cSld>
  <p:clrMapOvr>
    <a:masterClrMapping/>
  </p:clrMapOvr>
  <p:transition>
    <p:fade/>
  </p:transition>
</p:sldLayout>
</file>

<file path=ppt/slideLayouts/slideLayout24.xml><?xml version="1.0" encoding="utf-8"?>
<p:sldLayout xmlns:a="http://schemas.openxmlformats.org/drawingml/2006/main" xmlns:r="http://schemas.openxmlformats.org/officeDocument/2006/relationships" xmlns:p="http://schemas.openxmlformats.org/presentationml/2006/main" userDrawn="1">
  <p:cSld name="11_Data Slide">
    <p:spTree>
      <p:nvGrpSpPr>
        <p:cNvPr id="1" name=""/>
        <p:cNvGrpSpPr/>
        <p:nvPr/>
      </p:nvGrpSpPr>
      <p:grpSpPr>
        <a:xfrm>
          <a:off x="0" y="0"/>
          <a:ext cx="0" cy="0"/>
          <a:chOff x="0" y="0"/>
          <a:chExt cx="0" cy="0"/>
        </a:xfrm>
      </p:grpSpPr>
      <p:sp>
        <p:nvSpPr>
          <p:cNvPr id="7" name="Text Placeholder 7"/>
          <p:cNvSpPr>
            <a:spLocks noGrp="1"/>
          </p:cNvSpPr>
          <p:nvPr>
            <p:ph type="body" sz="quarter" idx="10"/>
          </p:nvPr>
        </p:nvSpPr>
        <p:spPr>
          <a:xfrm>
            <a:off x="609600" y="1835572"/>
            <a:ext cx="10972800" cy="4176467"/>
          </a:xfrm>
        </p:spPr>
        <p:txBody>
          <a:bodyPr/>
          <a:lstStyle>
            <a:lvl1pPr marL="304792" indent="-304792">
              <a:lnSpc>
                <a:spcPts val="2933"/>
              </a:lnSpc>
              <a:buClr>
                <a:srgbClr val="003BC0"/>
              </a:buClr>
              <a:buFont typeface="Arial" panose="020B0604020202020204" pitchFamily="34" charset="0"/>
              <a:buChar char="•"/>
              <a:defRPr sz="2667" b="1">
                <a:solidFill>
                  <a:srgbClr val="1D1D1D"/>
                </a:solidFill>
              </a:defRPr>
            </a:lvl1pPr>
            <a:lvl2pPr marL="609585" indent="-226478">
              <a:lnSpc>
                <a:spcPts val="2667"/>
              </a:lnSpc>
              <a:buClr>
                <a:srgbClr val="005761"/>
              </a:buClr>
              <a:buFont typeface="Arial" panose="020B0604020202020204" pitchFamily="34" charset="0"/>
              <a:buChar char="-"/>
              <a:tabLst>
                <a:tab pos="533387" algn="l"/>
              </a:tabLst>
              <a:defRPr sz="2400">
                <a:solidFill>
                  <a:srgbClr val="1D1D1D"/>
                </a:solidFill>
              </a:defRPr>
            </a:lvl2pPr>
            <a:lvl3pPr>
              <a:lnSpc>
                <a:spcPts val="2667"/>
              </a:lnSpc>
              <a:buClr>
                <a:srgbClr val="5A5A5A"/>
              </a:buClr>
              <a:defRPr sz="2667">
                <a:solidFill>
                  <a:srgbClr val="1D1D1D"/>
                </a:solidFill>
              </a:defRPr>
            </a:lvl3pPr>
            <a:lvl4pPr>
              <a:defRPr sz="2667">
                <a:solidFill>
                  <a:srgbClr val="1D1D1D"/>
                </a:solidFill>
              </a:defRPr>
            </a:lvl4pPr>
            <a:lvl5pPr>
              <a:defRPr sz="2667">
                <a:solidFill>
                  <a:srgbClr val="1D1D1D"/>
                </a:solidFill>
              </a:defRPr>
            </a:lvl5pPr>
          </a:lstStyle>
          <a:p>
            <a:pPr lvl="0"/>
            <a:r>
              <a:rPr lang="en-US"/>
              <a:t>Click to edit Master text styles</a:t>
            </a:r>
          </a:p>
          <a:p>
            <a:pPr lvl="1"/>
            <a:r>
              <a:rPr lang="en-US"/>
              <a:t>Second level</a:t>
            </a:r>
          </a:p>
        </p:txBody>
      </p:sp>
      <p:sp>
        <p:nvSpPr>
          <p:cNvPr id="5" name="Title 1">
            <a:extLst>
              <a:ext uri="{FF2B5EF4-FFF2-40B4-BE49-F238E27FC236}">
                <a16:creationId xmlns:a16="http://schemas.microsoft.com/office/drawing/2014/main" id="{0E7F2F02-184C-4505-8466-02885693FE6C}"/>
              </a:ext>
            </a:extLst>
          </p:cNvPr>
          <p:cNvSpPr>
            <a:spLocks noGrp="1"/>
          </p:cNvSpPr>
          <p:nvPr>
            <p:ph type="title"/>
          </p:nvPr>
        </p:nvSpPr>
        <p:spPr>
          <a:xfrm>
            <a:off x="609600" y="274639"/>
            <a:ext cx="10972800" cy="1143000"/>
          </a:xfrm>
          <a:prstGeom prst="rect">
            <a:avLst/>
          </a:prstGeom>
        </p:spPr>
        <p:txBody>
          <a:bodyPr anchor="b" anchorCtr="0"/>
          <a:lstStyle>
            <a:lvl1pPr algn="l">
              <a:lnSpc>
                <a:spcPts val="4000"/>
              </a:lnSpc>
              <a:defRPr sz="3733" b="1" baseline="0">
                <a:solidFill>
                  <a:srgbClr val="1E5AAA"/>
                </a:solidFill>
                <a:effectLst/>
                <a:latin typeface="Calibri" pitchFamily="34" charset="0"/>
              </a:defRPr>
            </a:lvl1pPr>
          </a:lstStyle>
          <a:p>
            <a:endParaRPr lang="en-US"/>
          </a:p>
        </p:txBody>
      </p:sp>
      <p:grpSp>
        <p:nvGrpSpPr>
          <p:cNvPr id="2" name="Group 1">
            <a:extLst>
              <a:ext uri="{FF2B5EF4-FFF2-40B4-BE49-F238E27FC236}">
                <a16:creationId xmlns:a16="http://schemas.microsoft.com/office/drawing/2014/main" id="{D5710D62-FA23-37E1-D9CA-4E6562C12821}"/>
              </a:ext>
            </a:extLst>
          </p:cNvPr>
          <p:cNvGrpSpPr/>
          <p:nvPr userDrawn="1"/>
        </p:nvGrpSpPr>
        <p:grpSpPr>
          <a:xfrm>
            <a:off x="1" y="6725265"/>
            <a:ext cx="12192001" cy="142567"/>
            <a:chOff x="7355954" y="15880786"/>
            <a:chExt cx="21904846" cy="578414"/>
          </a:xfrm>
        </p:grpSpPr>
        <p:sp>
          <p:nvSpPr>
            <p:cNvPr id="3" name="Rectangle 20">
              <a:extLst>
                <a:ext uri="{FF2B5EF4-FFF2-40B4-BE49-F238E27FC236}">
                  <a16:creationId xmlns:a16="http://schemas.microsoft.com/office/drawing/2014/main" id="{3AD231D8-DCA4-570B-4CC6-32EBF38FADDD}"/>
                </a:ext>
              </a:extLst>
            </p:cNvPr>
            <p:cNvSpPr>
              <a:spLocks noChangeArrowheads="1"/>
            </p:cNvSpPr>
            <p:nvPr userDrawn="1"/>
          </p:nvSpPr>
          <p:spPr bwMode="auto">
            <a:xfrm flipV="1">
              <a:off x="21984029" y="15880786"/>
              <a:ext cx="2432923" cy="578414"/>
            </a:xfrm>
            <a:prstGeom prst="rect">
              <a:avLst/>
            </a:prstGeom>
            <a:solidFill>
              <a:srgbClr val="194D93"/>
            </a:solidFill>
            <a:ln>
              <a:noFill/>
            </a:ln>
          </p:spPr>
          <p:txBody>
            <a:bodyPr vert="horz" wrap="square" lIns="45720" tIns="22860" rIns="45720" bIns="22860" numCol="1" anchor="t" anchorCtr="0" compatLnSpc="1">
              <a:prstTxWarp prst="textNoShape">
                <a:avLst/>
              </a:prstTxWarp>
            </a:bodyPr>
            <a:lstStyle/>
            <a:p>
              <a:endParaRPr lang="en-US" sz="3333"/>
            </a:p>
          </p:txBody>
        </p:sp>
        <p:sp>
          <p:nvSpPr>
            <p:cNvPr id="4" name="Rectangle 20">
              <a:extLst>
                <a:ext uri="{FF2B5EF4-FFF2-40B4-BE49-F238E27FC236}">
                  <a16:creationId xmlns:a16="http://schemas.microsoft.com/office/drawing/2014/main" id="{32619D13-D1C6-7836-5897-39ABF07B01EC}"/>
                </a:ext>
              </a:extLst>
            </p:cNvPr>
            <p:cNvSpPr>
              <a:spLocks noChangeArrowheads="1"/>
            </p:cNvSpPr>
            <p:nvPr userDrawn="1"/>
          </p:nvSpPr>
          <p:spPr bwMode="auto">
            <a:xfrm flipV="1">
              <a:off x="24406350" y="15880786"/>
              <a:ext cx="2432923" cy="578414"/>
            </a:xfrm>
            <a:prstGeom prst="rect">
              <a:avLst/>
            </a:prstGeom>
            <a:solidFill>
              <a:srgbClr val="1C56A4"/>
            </a:solidFill>
            <a:ln>
              <a:noFill/>
            </a:ln>
          </p:spPr>
          <p:txBody>
            <a:bodyPr vert="horz" wrap="square" lIns="45720" tIns="22860" rIns="45720" bIns="22860" numCol="1" anchor="t" anchorCtr="0" compatLnSpc="1">
              <a:prstTxWarp prst="textNoShape">
                <a:avLst/>
              </a:prstTxWarp>
            </a:bodyPr>
            <a:lstStyle/>
            <a:p>
              <a:endParaRPr lang="en-US" sz="3333"/>
            </a:p>
          </p:txBody>
        </p:sp>
        <p:sp>
          <p:nvSpPr>
            <p:cNvPr id="6" name="Rectangle 20">
              <a:extLst>
                <a:ext uri="{FF2B5EF4-FFF2-40B4-BE49-F238E27FC236}">
                  <a16:creationId xmlns:a16="http://schemas.microsoft.com/office/drawing/2014/main" id="{392F6D8E-420B-97AC-FD5D-3185F97EC0C5}"/>
                </a:ext>
              </a:extLst>
            </p:cNvPr>
            <p:cNvSpPr>
              <a:spLocks noChangeArrowheads="1"/>
            </p:cNvSpPr>
            <p:nvPr userDrawn="1"/>
          </p:nvSpPr>
          <p:spPr bwMode="auto">
            <a:xfrm flipV="1">
              <a:off x="26827877" y="15880786"/>
              <a:ext cx="2432923" cy="578414"/>
            </a:xfrm>
            <a:prstGeom prst="rect">
              <a:avLst/>
            </a:prstGeom>
            <a:solidFill>
              <a:srgbClr val="1E5DB2"/>
            </a:solidFill>
            <a:ln>
              <a:noFill/>
            </a:ln>
          </p:spPr>
          <p:txBody>
            <a:bodyPr vert="horz" wrap="square" lIns="45720" tIns="22860" rIns="45720" bIns="22860" numCol="1" anchor="t" anchorCtr="0" compatLnSpc="1">
              <a:prstTxWarp prst="textNoShape">
                <a:avLst/>
              </a:prstTxWarp>
            </a:bodyPr>
            <a:lstStyle/>
            <a:p>
              <a:endParaRPr lang="en-US" sz="3333"/>
            </a:p>
          </p:txBody>
        </p:sp>
        <p:sp>
          <p:nvSpPr>
            <p:cNvPr id="8" name="Rectangle 20">
              <a:extLst>
                <a:ext uri="{FF2B5EF4-FFF2-40B4-BE49-F238E27FC236}">
                  <a16:creationId xmlns:a16="http://schemas.microsoft.com/office/drawing/2014/main" id="{6967D159-E4ED-FA77-F3CA-47CC8A1001C9}"/>
                </a:ext>
              </a:extLst>
            </p:cNvPr>
            <p:cNvSpPr>
              <a:spLocks noChangeArrowheads="1"/>
            </p:cNvSpPr>
            <p:nvPr userDrawn="1"/>
          </p:nvSpPr>
          <p:spPr bwMode="auto">
            <a:xfrm flipV="1">
              <a:off x="7355954" y="15880786"/>
              <a:ext cx="14644447" cy="578414"/>
            </a:xfrm>
            <a:prstGeom prst="rect">
              <a:avLst/>
            </a:prstGeom>
            <a:solidFill>
              <a:srgbClr val="164380"/>
            </a:solidFill>
            <a:ln>
              <a:noFill/>
            </a:ln>
          </p:spPr>
          <p:txBody>
            <a:bodyPr vert="horz" wrap="square" lIns="45720" tIns="22860" rIns="45720" bIns="22860" numCol="1" anchor="t" anchorCtr="0" compatLnSpc="1">
              <a:prstTxWarp prst="textNoShape">
                <a:avLst/>
              </a:prstTxWarp>
            </a:bodyPr>
            <a:lstStyle/>
            <a:p>
              <a:endParaRPr lang="en-US" sz="3333"/>
            </a:p>
          </p:txBody>
        </p:sp>
      </p:grpSp>
    </p:spTree>
    <p:extLst>
      <p:ext uri="{BB962C8B-B14F-4D97-AF65-F5344CB8AC3E}">
        <p14:creationId xmlns:p14="http://schemas.microsoft.com/office/powerpoint/2010/main" val="866313135"/>
      </p:ext>
    </p:extLst>
  </p:cSld>
  <p:clrMapOvr>
    <a:masterClrMapping/>
  </p:clrMapOvr>
  <p:transition>
    <p:fade/>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4.xml"/><Relationship Id="rId3" Type="http://schemas.openxmlformats.org/officeDocument/2006/relationships/slideLayout" Target="../slideLayouts/slideLayout19.xml"/><Relationship Id="rId7" Type="http://schemas.openxmlformats.org/officeDocument/2006/relationships/slideLayout" Target="../slideLayouts/slideLayout23.xml"/><Relationship Id="rId2" Type="http://schemas.openxmlformats.org/officeDocument/2006/relationships/slideLayout" Target="../slideLayouts/slideLayout18.xml"/><Relationship Id="rId1" Type="http://schemas.openxmlformats.org/officeDocument/2006/relationships/slideLayout" Target="../slideLayouts/slideLayout17.xml"/><Relationship Id="rId6" Type="http://schemas.openxmlformats.org/officeDocument/2006/relationships/slideLayout" Target="../slideLayouts/slideLayout22.xml"/><Relationship Id="rId5" Type="http://schemas.openxmlformats.org/officeDocument/2006/relationships/slideLayout" Target="../slideLayouts/slideLayout21.xml"/><Relationship Id="rId4" Type="http://schemas.openxmlformats.org/officeDocument/2006/relationships/slideLayout" Target="../slideLayouts/slideLayout20.xml"/><Relationship Id="rId9"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846CE7D5-CF57-46EF-B807-FDD0502418D4}" type="datetimeFigureOut">
              <a:rPr lang="en-US" smtClean="0"/>
              <a:t>9/14/2026</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330EA680-D336-4FF7-8B7A-9848BB0A1C32}" type="slidenum">
              <a:rPr lang="en-US" smtClean="0"/>
              <a:t>‹#›</a:t>
            </a:fld>
            <a:endParaRPr lang="en-US"/>
          </a:p>
        </p:txBody>
      </p:sp>
    </p:spTree>
    <p:extLst>
      <p:ext uri="{BB962C8B-B14F-4D97-AF65-F5344CB8AC3E}">
        <p14:creationId xmlns:p14="http://schemas.microsoft.com/office/powerpoint/2010/main" val="2460954070"/>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86" r:id="rId16"/>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1027" name="Text Placeholder 2"/>
          <p:cNvSpPr>
            <a:spLocks noGrp="1"/>
          </p:cNvSpPr>
          <p:nvPr>
            <p:ph type="body" idx="1"/>
          </p:nvPr>
        </p:nvSpPr>
        <p:spPr bwMode="auto">
          <a:xfrm>
            <a:off x="838200" y="1826684"/>
            <a:ext cx="10515600" cy="43497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Tree>
    <p:extLst>
      <p:ext uri="{BB962C8B-B14F-4D97-AF65-F5344CB8AC3E}">
        <p14:creationId xmlns:p14="http://schemas.microsoft.com/office/powerpoint/2010/main" val="3815644781"/>
      </p:ext>
    </p:extLst>
  </p:cSld>
  <p:clrMap bg1="lt1" tx1="dk1" bg2="lt2" tx2="dk2" accent1="accent1" accent2="accent2" accent3="accent3" accent4="accent4" accent5="accent5" accent6="accent6" hlink="hlink" folHlink="folHlink"/>
  <p:sldLayoutIdLst>
    <p:sldLayoutId id="2147483678" r:id="rId1"/>
    <p:sldLayoutId id="2147483679" r:id="rId2"/>
    <p:sldLayoutId id="2147483680" r:id="rId3"/>
    <p:sldLayoutId id="2147483681" r:id="rId4"/>
    <p:sldLayoutId id="2147483682" r:id="rId5"/>
    <p:sldLayoutId id="2147483683" r:id="rId6"/>
    <p:sldLayoutId id="2147483684" r:id="rId7"/>
    <p:sldLayoutId id="2147483685" r:id="rId8"/>
  </p:sldLayoutIdLst>
  <p:transition>
    <p:fade/>
  </p:transition>
  <p:hf sldNum="0" hdr="0" ftr="0" dt="0"/>
  <p:txStyles>
    <p:titleStyle>
      <a:lvl1pPr algn="ctr" rtl="0" eaLnBrk="0" fontAlgn="base" hangingPunct="0">
        <a:spcBef>
          <a:spcPct val="0"/>
        </a:spcBef>
        <a:spcAft>
          <a:spcPct val="0"/>
        </a:spcAft>
        <a:defRPr sz="5867" kern="1200">
          <a:solidFill>
            <a:schemeClr val="tx1"/>
          </a:solidFill>
          <a:latin typeface="+mj-lt"/>
          <a:ea typeface="+mj-ea"/>
          <a:cs typeface="+mj-cs"/>
        </a:defRPr>
      </a:lvl1pPr>
      <a:lvl2pPr algn="ctr" rtl="0" eaLnBrk="0" fontAlgn="base" hangingPunct="0">
        <a:spcBef>
          <a:spcPct val="0"/>
        </a:spcBef>
        <a:spcAft>
          <a:spcPct val="0"/>
        </a:spcAft>
        <a:defRPr sz="5867">
          <a:solidFill>
            <a:schemeClr val="tx1"/>
          </a:solidFill>
          <a:latin typeface="Myriad Web Pro" panose="020B0503030403020204" pitchFamily="34" charset="0"/>
        </a:defRPr>
      </a:lvl2pPr>
      <a:lvl3pPr algn="ctr" rtl="0" eaLnBrk="0" fontAlgn="base" hangingPunct="0">
        <a:spcBef>
          <a:spcPct val="0"/>
        </a:spcBef>
        <a:spcAft>
          <a:spcPct val="0"/>
        </a:spcAft>
        <a:defRPr sz="5867">
          <a:solidFill>
            <a:schemeClr val="tx1"/>
          </a:solidFill>
          <a:latin typeface="Myriad Web Pro" panose="020B0503030403020204" pitchFamily="34" charset="0"/>
        </a:defRPr>
      </a:lvl3pPr>
      <a:lvl4pPr algn="ctr" rtl="0" eaLnBrk="0" fontAlgn="base" hangingPunct="0">
        <a:spcBef>
          <a:spcPct val="0"/>
        </a:spcBef>
        <a:spcAft>
          <a:spcPct val="0"/>
        </a:spcAft>
        <a:defRPr sz="5867">
          <a:solidFill>
            <a:schemeClr val="tx1"/>
          </a:solidFill>
          <a:latin typeface="Myriad Web Pro" panose="020B0503030403020204" pitchFamily="34" charset="0"/>
        </a:defRPr>
      </a:lvl4pPr>
      <a:lvl5pPr algn="ctr" rtl="0" eaLnBrk="0" fontAlgn="base" hangingPunct="0">
        <a:spcBef>
          <a:spcPct val="0"/>
        </a:spcBef>
        <a:spcAft>
          <a:spcPct val="0"/>
        </a:spcAft>
        <a:defRPr sz="5867">
          <a:solidFill>
            <a:schemeClr val="tx1"/>
          </a:solidFill>
          <a:latin typeface="Myriad Web Pro" panose="020B0503030403020204" pitchFamily="34" charset="0"/>
        </a:defRPr>
      </a:lvl5pPr>
      <a:lvl6pPr marL="609570" algn="ctr" rtl="0" fontAlgn="base">
        <a:spcBef>
          <a:spcPct val="0"/>
        </a:spcBef>
        <a:spcAft>
          <a:spcPct val="0"/>
        </a:spcAft>
        <a:defRPr sz="5867">
          <a:solidFill>
            <a:schemeClr val="tx1"/>
          </a:solidFill>
          <a:latin typeface="Myriad Web Pro" panose="020B0503030403020204" pitchFamily="34" charset="0"/>
        </a:defRPr>
      </a:lvl6pPr>
      <a:lvl7pPr marL="1219140" algn="ctr" rtl="0" fontAlgn="base">
        <a:spcBef>
          <a:spcPct val="0"/>
        </a:spcBef>
        <a:spcAft>
          <a:spcPct val="0"/>
        </a:spcAft>
        <a:defRPr sz="5867">
          <a:solidFill>
            <a:schemeClr val="tx1"/>
          </a:solidFill>
          <a:latin typeface="Myriad Web Pro" panose="020B0503030403020204" pitchFamily="34" charset="0"/>
        </a:defRPr>
      </a:lvl7pPr>
      <a:lvl8pPr marL="1828709" algn="ctr" rtl="0" fontAlgn="base">
        <a:spcBef>
          <a:spcPct val="0"/>
        </a:spcBef>
        <a:spcAft>
          <a:spcPct val="0"/>
        </a:spcAft>
        <a:defRPr sz="5867">
          <a:solidFill>
            <a:schemeClr val="tx1"/>
          </a:solidFill>
          <a:latin typeface="Myriad Web Pro" panose="020B0503030403020204" pitchFamily="34" charset="0"/>
        </a:defRPr>
      </a:lvl8pPr>
      <a:lvl9pPr marL="2438278" algn="ctr" rtl="0" fontAlgn="base">
        <a:spcBef>
          <a:spcPct val="0"/>
        </a:spcBef>
        <a:spcAft>
          <a:spcPct val="0"/>
        </a:spcAft>
        <a:defRPr sz="5867">
          <a:solidFill>
            <a:schemeClr val="tx1"/>
          </a:solidFill>
          <a:latin typeface="Myriad Web Pro" panose="020B0503030403020204" pitchFamily="34" charset="0"/>
        </a:defRPr>
      </a:lvl9pPr>
    </p:titleStyle>
    <p:bodyStyle>
      <a:lvl1pPr marL="457178" indent="-457178" algn="l" rtl="0" eaLnBrk="0" fontAlgn="base" hangingPunct="0">
        <a:spcBef>
          <a:spcPct val="20000"/>
        </a:spcBef>
        <a:spcAft>
          <a:spcPct val="0"/>
        </a:spcAft>
        <a:buClr>
          <a:srgbClr val="0033A1"/>
        </a:buClr>
        <a:buFont typeface="Arial" panose="020B0604020202020204" pitchFamily="34" charset="0"/>
        <a:buChar char="•"/>
        <a:defRPr sz="4267" kern="1200">
          <a:solidFill>
            <a:srgbClr val="1D1D1D"/>
          </a:solidFill>
          <a:latin typeface="Calibri" panose="020F0502020204030204" pitchFamily="34" charset="0"/>
          <a:ea typeface="+mn-ea"/>
          <a:cs typeface="+mn-cs"/>
        </a:defRPr>
      </a:lvl1pPr>
      <a:lvl2pPr marL="990550" indent="-380981" algn="l" rtl="0" eaLnBrk="0" fontAlgn="base" hangingPunct="0">
        <a:spcBef>
          <a:spcPct val="20000"/>
        </a:spcBef>
        <a:spcAft>
          <a:spcPct val="0"/>
        </a:spcAft>
        <a:buClr>
          <a:srgbClr val="0033A1"/>
        </a:buClr>
        <a:buFont typeface="Arial" panose="020B0604020202020204" pitchFamily="34" charset="0"/>
        <a:buChar char="–"/>
        <a:defRPr sz="3733" kern="1200">
          <a:solidFill>
            <a:srgbClr val="1D1D1D"/>
          </a:solidFill>
          <a:latin typeface="Calibri" panose="020F0502020204030204" pitchFamily="34" charset="0"/>
          <a:ea typeface="+mn-ea"/>
          <a:cs typeface="+mn-cs"/>
        </a:defRPr>
      </a:lvl2pPr>
      <a:lvl3pPr marL="1523925" indent="-304784" algn="l" rtl="0" eaLnBrk="0" fontAlgn="base" hangingPunct="0">
        <a:spcBef>
          <a:spcPct val="20000"/>
        </a:spcBef>
        <a:spcAft>
          <a:spcPct val="0"/>
        </a:spcAft>
        <a:buFont typeface="Arial" panose="020B0604020202020204" pitchFamily="34" charset="0"/>
        <a:buChar char="•"/>
        <a:defRPr sz="3200" kern="1200">
          <a:solidFill>
            <a:srgbClr val="1D1D1D"/>
          </a:solidFill>
          <a:latin typeface="Calibri" panose="020F0502020204030204" pitchFamily="34" charset="0"/>
          <a:ea typeface="+mn-ea"/>
          <a:cs typeface="+mn-cs"/>
        </a:defRPr>
      </a:lvl3pPr>
      <a:lvl4pPr marL="2133493" indent="-304784" algn="l" rtl="0" eaLnBrk="0" fontAlgn="base" hangingPunct="0">
        <a:spcBef>
          <a:spcPct val="20000"/>
        </a:spcBef>
        <a:spcAft>
          <a:spcPct val="0"/>
        </a:spcAft>
        <a:buFont typeface="Arial" panose="020B0604020202020204" pitchFamily="34" charset="0"/>
        <a:buChar char="–"/>
        <a:defRPr sz="2667" kern="1200">
          <a:solidFill>
            <a:srgbClr val="1D1D1D"/>
          </a:solidFill>
          <a:latin typeface="Calibri" panose="020F0502020204030204" pitchFamily="34" charset="0"/>
          <a:ea typeface="+mn-ea"/>
          <a:cs typeface="+mn-cs"/>
        </a:defRPr>
      </a:lvl4pPr>
      <a:lvl5pPr marL="2743062" indent="-304784" algn="l" rtl="0" eaLnBrk="0" fontAlgn="base" hangingPunct="0">
        <a:spcBef>
          <a:spcPct val="20000"/>
        </a:spcBef>
        <a:spcAft>
          <a:spcPct val="0"/>
        </a:spcAft>
        <a:buFont typeface="Arial" panose="020B0604020202020204" pitchFamily="34" charset="0"/>
        <a:buChar char="»"/>
        <a:defRPr sz="2667" kern="1200">
          <a:solidFill>
            <a:srgbClr val="1D1D1D"/>
          </a:solidFill>
          <a:latin typeface="Calibri" panose="020F0502020204030204" pitchFamily="34" charset="0"/>
          <a:ea typeface="+mn-ea"/>
          <a:cs typeface="+mn-cs"/>
        </a:defRPr>
      </a:lvl5pPr>
      <a:lvl6pPr marL="3352632" indent="-304784" algn="l" defTabSz="1219140" rtl="0" eaLnBrk="1" latinLnBrk="0" hangingPunct="1">
        <a:spcBef>
          <a:spcPct val="20000"/>
        </a:spcBef>
        <a:buFont typeface="Arial" pitchFamily="34" charset="0"/>
        <a:buChar char="•"/>
        <a:defRPr sz="2667" kern="1200">
          <a:solidFill>
            <a:schemeClr val="tx1"/>
          </a:solidFill>
          <a:latin typeface="+mn-lt"/>
          <a:ea typeface="+mn-ea"/>
          <a:cs typeface="+mn-cs"/>
        </a:defRPr>
      </a:lvl6pPr>
      <a:lvl7pPr marL="3962202" indent="-304784" algn="l" defTabSz="1219140" rtl="0" eaLnBrk="1" latinLnBrk="0" hangingPunct="1">
        <a:spcBef>
          <a:spcPct val="20000"/>
        </a:spcBef>
        <a:buFont typeface="Arial" pitchFamily="34" charset="0"/>
        <a:buChar char="•"/>
        <a:defRPr sz="2667" kern="1200">
          <a:solidFill>
            <a:schemeClr val="tx1"/>
          </a:solidFill>
          <a:latin typeface="+mn-lt"/>
          <a:ea typeface="+mn-ea"/>
          <a:cs typeface="+mn-cs"/>
        </a:defRPr>
      </a:lvl7pPr>
      <a:lvl8pPr marL="4571772" indent="-304784" algn="l" defTabSz="1219140" rtl="0" eaLnBrk="1" latinLnBrk="0" hangingPunct="1">
        <a:spcBef>
          <a:spcPct val="20000"/>
        </a:spcBef>
        <a:buFont typeface="Arial" pitchFamily="34" charset="0"/>
        <a:buChar char="•"/>
        <a:defRPr sz="2667" kern="1200">
          <a:solidFill>
            <a:schemeClr val="tx1"/>
          </a:solidFill>
          <a:latin typeface="+mn-lt"/>
          <a:ea typeface="+mn-ea"/>
          <a:cs typeface="+mn-cs"/>
        </a:defRPr>
      </a:lvl8pPr>
      <a:lvl9pPr marL="5181341" indent="-304784" algn="l" defTabSz="1219140" rtl="0" eaLnBrk="1" latinLnBrk="0" hangingPunct="1">
        <a:spcBef>
          <a:spcPct val="20000"/>
        </a:spcBef>
        <a:buFont typeface="Arial" pitchFamily="34" charset="0"/>
        <a:buChar char="•"/>
        <a:defRPr sz="2667" kern="1200">
          <a:solidFill>
            <a:schemeClr val="tx1"/>
          </a:solidFill>
          <a:latin typeface="+mn-lt"/>
          <a:ea typeface="+mn-ea"/>
          <a:cs typeface="+mn-cs"/>
        </a:defRPr>
      </a:lvl9pPr>
    </p:bodyStyle>
    <p:otherStyle>
      <a:defPPr>
        <a:defRPr lang="en-US"/>
      </a:defPPr>
      <a:lvl1pPr marL="0" algn="l" defTabSz="1219140" rtl="0" eaLnBrk="1" latinLnBrk="0" hangingPunct="1">
        <a:defRPr sz="2400" kern="1200">
          <a:solidFill>
            <a:schemeClr val="tx1"/>
          </a:solidFill>
          <a:latin typeface="+mn-lt"/>
          <a:ea typeface="+mn-ea"/>
          <a:cs typeface="+mn-cs"/>
        </a:defRPr>
      </a:lvl1pPr>
      <a:lvl2pPr marL="609570" algn="l" defTabSz="1219140" rtl="0" eaLnBrk="1" latinLnBrk="0" hangingPunct="1">
        <a:defRPr sz="2400" kern="1200">
          <a:solidFill>
            <a:schemeClr val="tx1"/>
          </a:solidFill>
          <a:latin typeface="+mn-lt"/>
          <a:ea typeface="+mn-ea"/>
          <a:cs typeface="+mn-cs"/>
        </a:defRPr>
      </a:lvl2pPr>
      <a:lvl3pPr marL="1219140" algn="l" defTabSz="1219140" rtl="0" eaLnBrk="1" latinLnBrk="0" hangingPunct="1">
        <a:defRPr sz="2400" kern="1200">
          <a:solidFill>
            <a:schemeClr val="tx1"/>
          </a:solidFill>
          <a:latin typeface="+mn-lt"/>
          <a:ea typeface="+mn-ea"/>
          <a:cs typeface="+mn-cs"/>
        </a:defRPr>
      </a:lvl3pPr>
      <a:lvl4pPr marL="1828709" algn="l" defTabSz="1219140" rtl="0" eaLnBrk="1" latinLnBrk="0" hangingPunct="1">
        <a:defRPr sz="2400" kern="1200">
          <a:solidFill>
            <a:schemeClr val="tx1"/>
          </a:solidFill>
          <a:latin typeface="+mn-lt"/>
          <a:ea typeface="+mn-ea"/>
          <a:cs typeface="+mn-cs"/>
        </a:defRPr>
      </a:lvl4pPr>
      <a:lvl5pPr marL="2438278" algn="l" defTabSz="1219140" rtl="0" eaLnBrk="1" latinLnBrk="0" hangingPunct="1">
        <a:defRPr sz="2400" kern="1200">
          <a:solidFill>
            <a:schemeClr val="tx1"/>
          </a:solidFill>
          <a:latin typeface="+mn-lt"/>
          <a:ea typeface="+mn-ea"/>
          <a:cs typeface="+mn-cs"/>
        </a:defRPr>
      </a:lvl5pPr>
      <a:lvl6pPr marL="3047848" algn="l" defTabSz="1219140" rtl="0" eaLnBrk="1" latinLnBrk="0" hangingPunct="1">
        <a:defRPr sz="2400" kern="1200">
          <a:solidFill>
            <a:schemeClr val="tx1"/>
          </a:solidFill>
          <a:latin typeface="+mn-lt"/>
          <a:ea typeface="+mn-ea"/>
          <a:cs typeface="+mn-cs"/>
        </a:defRPr>
      </a:lvl6pPr>
      <a:lvl7pPr marL="3657418" algn="l" defTabSz="1219140" rtl="0" eaLnBrk="1" latinLnBrk="0" hangingPunct="1">
        <a:defRPr sz="2400" kern="1200">
          <a:solidFill>
            <a:schemeClr val="tx1"/>
          </a:solidFill>
          <a:latin typeface="+mn-lt"/>
          <a:ea typeface="+mn-ea"/>
          <a:cs typeface="+mn-cs"/>
        </a:defRPr>
      </a:lvl7pPr>
      <a:lvl8pPr marL="4266987" algn="l" defTabSz="1219140" rtl="0" eaLnBrk="1" latinLnBrk="0" hangingPunct="1">
        <a:defRPr sz="2400" kern="1200">
          <a:solidFill>
            <a:schemeClr val="tx1"/>
          </a:solidFill>
          <a:latin typeface="+mn-lt"/>
          <a:ea typeface="+mn-ea"/>
          <a:cs typeface="+mn-cs"/>
        </a:defRPr>
      </a:lvl8pPr>
      <a:lvl9pPr marL="4876557" algn="l" defTabSz="1219140" rtl="0" eaLnBrk="1" latinLnBrk="0" hangingPunct="1">
        <a:defRPr sz="24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1620">
          <p15:clr>
            <a:srgbClr val="F26B43"/>
          </p15:clr>
        </p15:guide>
        <p15:guide id="2" pos="2880">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xml"/><Relationship Id="rId1" Type="http://schemas.openxmlformats.org/officeDocument/2006/relationships/slideLayout" Target="../slideLayouts/slideLayout17.xml"/></Relationships>
</file>

<file path=ppt/slides/_rels/slide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xml"/><Relationship Id="rId1" Type="http://schemas.openxmlformats.org/officeDocument/2006/relationships/slideLayout" Target="../slideLayouts/slideLayout24.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1.xml"/></Relationships>
</file>

<file path=ppt/slides/_rels/slide4.xml.rels><?xml version="1.0" encoding="UTF-8" standalone="yes"?>
<Relationships xmlns="http://schemas.openxmlformats.org/package/2006/relationships"><Relationship Id="rId8" Type="http://schemas.openxmlformats.org/officeDocument/2006/relationships/hyperlink" Target="https://www.cdc.gov/nndss/case-surveillance-modernization/case-service-design.html" TargetMode="External"/><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4.xml"/><Relationship Id="rId1" Type="http://schemas.openxmlformats.org/officeDocument/2006/relationships/slideLayout" Target="../slideLayouts/slideLayout1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 Id="rId9" Type="http://schemas.openxmlformats.org/officeDocument/2006/relationships/hyperlink" Target="https://www.cdc.gov/data-modernization/php/minimal-data-necessary/index.html" TargetMode="External"/></Relationships>
</file>

<file path=ppt/slides/_rels/slide5.xml.rels><?xml version="1.0" encoding="UTF-8" standalone="yes"?>
<Relationships xmlns="http://schemas.openxmlformats.org/package/2006/relationships"><Relationship Id="rId3" Type="http://schemas.openxmlformats.org/officeDocument/2006/relationships/hyperlink" Target="https://www.cdc.gov/nndss/technical-resource-center/eshare-archives.html" TargetMode="External"/><Relationship Id="rId2" Type="http://schemas.openxmlformats.org/officeDocument/2006/relationships/notesSlide" Target="../notesSlides/notesSlide5.xml"/><Relationship Id="rId1" Type="http://schemas.openxmlformats.org/officeDocument/2006/relationships/slideLayout" Target="../slideLayouts/slideLayout1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7.xml"/><Relationship Id="rId1" Type="http://schemas.openxmlformats.org/officeDocument/2006/relationships/slideLayout" Target="../slideLayouts/slideLayout12.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8.xml.rels><?xml version="1.0" encoding="UTF-8" standalone="yes"?>
<Relationships xmlns="http://schemas.openxmlformats.org/package/2006/relationships"><Relationship Id="rId3" Type="http://schemas.openxmlformats.org/officeDocument/2006/relationships/hyperlink" Target="https://www.cdc.gov/nndss/case-surveillance-modernization/case-service-design.html" TargetMode="External"/><Relationship Id="rId2" Type="http://schemas.openxmlformats.org/officeDocument/2006/relationships/notesSlide" Target="../notesSlides/notesSlide8.xml"/><Relationship Id="rId1" Type="http://schemas.openxmlformats.org/officeDocument/2006/relationships/slideLayout" Target="../slideLayouts/slideLayout1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3.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2.xml"/></Relationships>
</file>

<file path=ppt/slides/_rels/slide13.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13.xml"/><Relationship Id="rId1" Type="http://schemas.openxmlformats.org/officeDocument/2006/relationships/slideLayout" Target="../slideLayouts/slideLayout16.xml"/></Relationships>
</file>

<file path=ppt/slides/_rels/slide14.xml.rels><?xml version="1.0" encoding="UTF-8" standalone="yes"?>
<Relationships xmlns="http://schemas.openxmlformats.org/package/2006/relationships"><Relationship Id="rId8" Type="http://schemas.openxmlformats.org/officeDocument/2006/relationships/hyperlink" Target="mailto:edx@cdc.gov" TargetMode="External"/><Relationship Id="rId3" Type="http://schemas.openxmlformats.org/officeDocument/2006/relationships/image" Target="../media/image7.svg"/><Relationship Id="rId7" Type="http://schemas.openxmlformats.org/officeDocument/2006/relationships/image" Target="../media/image9.svg"/><Relationship Id="rId2" Type="http://schemas.openxmlformats.org/officeDocument/2006/relationships/notesSlide" Target="../notesSlides/notesSlide14.xml"/><Relationship Id="rId1" Type="http://schemas.openxmlformats.org/officeDocument/2006/relationships/slideLayout" Target="../slideLayouts/slideLayout16.xml"/><Relationship Id="rId6" Type="http://schemas.openxmlformats.org/officeDocument/2006/relationships/hyperlink" Target="https://www.cdc.gov/nndss/technical-resource-center/index.html" TargetMode="External"/><Relationship Id="rId11" Type="http://schemas.openxmlformats.org/officeDocument/2006/relationships/hyperlink" Target="http://www.cdc.gov/" TargetMode="External"/><Relationship Id="rId5" Type="http://schemas.openxmlformats.org/officeDocument/2006/relationships/image" Target="../media/image8.svg"/><Relationship Id="rId10" Type="http://schemas.openxmlformats.org/officeDocument/2006/relationships/hyperlink" Target="https://www.cdc.gov/nndss/case-surveillance-modernization/index.html" TargetMode="External"/><Relationship Id="rId4" Type="http://schemas.openxmlformats.org/officeDocument/2006/relationships/hyperlink" Target="https://www.cdc.gov/nndss/technical-resource-center/news.html" TargetMode="External"/><Relationship Id="rId9" Type="http://schemas.openxmlformats.org/officeDocument/2006/relationships/image" Target="../media/image10.sv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6">
            <a:extLst>
              <a:ext uri="{FF2B5EF4-FFF2-40B4-BE49-F238E27FC236}">
                <a16:creationId xmlns:a16="http://schemas.microsoft.com/office/drawing/2014/main" id="{CF2A097E-3484-325A-AFA6-F80D6D1C0BAE}"/>
              </a:ext>
              <a:ext uri="{C183D7F6-B498-43B3-948B-1728B52AA6E4}">
                <adec:decorative xmlns:adec="http://schemas.microsoft.com/office/drawing/2017/decorative" val="1"/>
              </a:ext>
            </a:extLst>
          </p:cNvPr>
          <p:cNvSpPr>
            <a:spLocks noGrp="1"/>
          </p:cNvSpPr>
          <p:nvPr>
            <p:ph type="body" sz="quarter" idx="11"/>
          </p:nvPr>
        </p:nvSpPr>
        <p:spPr/>
        <p:txBody>
          <a:bodyPr/>
          <a:lstStyle/>
          <a:p>
            <a:r>
              <a:rPr lang="en-US"/>
              <a:t>Centers for Disease Control and Prevention</a:t>
            </a:r>
          </a:p>
        </p:txBody>
      </p:sp>
      <p:sp>
        <p:nvSpPr>
          <p:cNvPr id="7170" name="Title 3">
            <a:extLst>
              <a:ext uri="{C183D7F6-B498-43B3-948B-1728B52AA6E4}">
                <adec:decorative xmlns:adec="http://schemas.microsoft.com/office/drawing/2017/decorative" val="1"/>
              </a:ext>
            </a:extLst>
          </p:cNvPr>
          <p:cNvSpPr>
            <a:spLocks noGrp="1"/>
          </p:cNvSpPr>
          <p:nvPr>
            <p:ph type="title"/>
          </p:nvPr>
        </p:nvSpPr>
        <p:spPr>
          <a:xfrm>
            <a:off x="609600" y="1985469"/>
            <a:ext cx="10972800" cy="1169363"/>
          </a:xfrm>
        </p:spPr>
        <p:txBody>
          <a:bodyPr lIns="121920" tIns="60960" rIns="121920" bIns="60960" anchor="ctr"/>
          <a:lstStyle/>
          <a:p>
            <a:pPr>
              <a:lnSpc>
                <a:spcPct val="164835"/>
              </a:lnSpc>
            </a:pPr>
            <a:r>
              <a:rPr lang="en-US" altLang="en-US" dirty="0"/>
              <a:t>NNDSS eSHARE May 2026 Webinar</a:t>
            </a:r>
            <a:br>
              <a:rPr lang="en-US" altLang="en-US" dirty="0"/>
            </a:br>
            <a:r>
              <a:rPr lang="en-US" altLang="en-US" dirty="0"/>
              <a:t>Generic V3 Implementation: Setting the Stage</a:t>
            </a:r>
            <a:endParaRPr lang="en-US" dirty="0"/>
          </a:p>
        </p:txBody>
      </p:sp>
      <p:sp>
        <p:nvSpPr>
          <p:cNvPr id="9" name="Text Placeholder 5">
            <a:extLst>
              <a:ext uri="{FF2B5EF4-FFF2-40B4-BE49-F238E27FC236}">
                <a16:creationId xmlns:a16="http://schemas.microsoft.com/office/drawing/2014/main" id="{D5AABAAD-279F-7246-1C0C-59E370BC49EB}"/>
              </a:ext>
              <a:ext uri="{C183D7F6-B498-43B3-948B-1728B52AA6E4}">
                <adec:decorative xmlns:adec="http://schemas.microsoft.com/office/drawing/2017/decorative" val="1"/>
              </a:ext>
            </a:extLst>
          </p:cNvPr>
          <p:cNvSpPr txBox="1">
            <a:spLocks/>
          </p:cNvSpPr>
          <p:nvPr/>
        </p:nvSpPr>
        <p:spPr>
          <a:xfrm>
            <a:off x="609600" y="4638549"/>
            <a:ext cx="8668324" cy="583919"/>
          </a:xfrm>
          <a:prstGeom prst="rect">
            <a:avLst/>
          </a:prstGeom>
        </p:spPr>
        <p:txBody>
          <a:bodyPr vert="horz" lIns="162560" tIns="81280" rIns="162560" bIns="81280" rtlCol="0" anchor="t">
            <a:noAutofit/>
          </a:bodyPr>
          <a:lstStyle>
            <a:lvl1pPr marL="0" indent="0" algn="l" defTabSz="342900" rtl="0" eaLnBrk="1" latinLnBrk="0" hangingPunct="1">
              <a:spcBef>
                <a:spcPct val="20000"/>
              </a:spcBef>
              <a:buFont typeface="Arial"/>
              <a:buNone/>
              <a:defRPr sz="1500" b="0" i="0" kern="1200">
                <a:solidFill>
                  <a:srgbClr val="FFFFFF"/>
                </a:solidFill>
                <a:latin typeface="AvenirNext LT Pro Regular" panose="020B0504020202020204" pitchFamily="34" charset="77"/>
                <a:ea typeface="Helvetica Neue" panose="02000503000000020004" pitchFamily="2" charset="0"/>
                <a:cs typeface="Helvetica Neue" panose="02000503000000020004" pitchFamily="2" charset="0"/>
              </a:defRPr>
            </a:lvl1pPr>
            <a:lvl2pPr marL="342900" indent="0" algn="l" defTabSz="342900" rtl="0" eaLnBrk="1" latinLnBrk="0" hangingPunct="1">
              <a:spcBef>
                <a:spcPct val="20000"/>
              </a:spcBef>
              <a:buClr>
                <a:schemeClr val="tx1"/>
              </a:buClr>
              <a:buFont typeface="Arial" panose="020B0604020202020204" pitchFamily="34" charset="0"/>
              <a:buNone/>
              <a:defRPr sz="1500" b="0" i="0" kern="1200">
                <a:solidFill>
                  <a:schemeClr val="tx1">
                    <a:tint val="75000"/>
                  </a:schemeClr>
                </a:solidFill>
                <a:latin typeface="Avenir Next LT Pro" panose="020B0504020202020204" pitchFamily="34" charset="77"/>
                <a:ea typeface="Helvetica Neue" panose="02000503000000020004" pitchFamily="2" charset="0"/>
                <a:cs typeface="Helvetica Neue" panose="02000503000000020004" pitchFamily="2" charset="0"/>
              </a:defRPr>
            </a:lvl2pPr>
            <a:lvl3pPr marL="685800" indent="0" algn="l" defTabSz="342900" rtl="0" eaLnBrk="1" latinLnBrk="0" hangingPunct="1">
              <a:spcBef>
                <a:spcPct val="20000"/>
              </a:spcBef>
              <a:buClr>
                <a:schemeClr val="tx1"/>
              </a:buClr>
              <a:buFont typeface="Arial"/>
              <a:buNone/>
              <a:defRPr sz="1350" b="0" i="0" kern="1200">
                <a:solidFill>
                  <a:schemeClr val="tx1">
                    <a:tint val="75000"/>
                  </a:schemeClr>
                </a:solidFill>
                <a:latin typeface="Avenir Next LT Pro" panose="020B0504020202020204" pitchFamily="34" charset="77"/>
                <a:ea typeface="Helvetica Neue" panose="02000503000000020004" pitchFamily="2" charset="0"/>
                <a:cs typeface="Helvetica Neue" panose="02000503000000020004" pitchFamily="2" charset="0"/>
              </a:defRPr>
            </a:lvl3pPr>
            <a:lvl4pPr marL="1028700" indent="0" algn="l" defTabSz="342900" rtl="0" eaLnBrk="1" latinLnBrk="0" hangingPunct="1">
              <a:spcBef>
                <a:spcPct val="20000"/>
              </a:spcBef>
              <a:buClr>
                <a:schemeClr val="tx1"/>
              </a:buClr>
              <a:buFont typeface="Arial"/>
              <a:buNone/>
              <a:defRPr sz="1200" b="0" i="0" kern="1200">
                <a:solidFill>
                  <a:schemeClr val="tx1">
                    <a:tint val="75000"/>
                  </a:schemeClr>
                </a:solidFill>
                <a:latin typeface="AvenirNext LT Pro Regular" panose="020B0504020202020204" pitchFamily="34" charset="77"/>
                <a:ea typeface="Helvetica Neue" panose="02000503000000020004" pitchFamily="2" charset="0"/>
                <a:cs typeface="Helvetica Neue" panose="02000503000000020004" pitchFamily="2" charset="0"/>
              </a:defRPr>
            </a:lvl4pPr>
            <a:lvl5pPr marL="1371600" indent="0" algn="l" defTabSz="342900" rtl="0" eaLnBrk="1" latinLnBrk="0" hangingPunct="1">
              <a:spcBef>
                <a:spcPct val="20000"/>
              </a:spcBef>
              <a:buClr>
                <a:schemeClr val="tx1"/>
              </a:buClr>
              <a:buFont typeface="Arial"/>
              <a:buNone/>
              <a:defRPr sz="1200" b="0" i="0" kern="1200">
                <a:solidFill>
                  <a:schemeClr val="tx1">
                    <a:tint val="75000"/>
                  </a:schemeClr>
                </a:solidFill>
                <a:latin typeface="AvenirNext LT Pro Regular" panose="020B0504020202020204" pitchFamily="34" charset="77"/>
                <a:ea typeface="Helvetica Neue" panose="02000503000000020004" pitchFamily="2" charset="0"/>
                <a:cs typeface="Helvetica Neue" panose="02000503000000020004" pitchFamily="2" charset="0"/>
              </a:defRPr>
            </a:lvl5pPr>
            <a:lvl6pPr marL="1714500" indent="0" algn="l" defTabSz="342900" rtl="0" eaLnBrk="1" latinLnBrk="0" hangingPunct="1">
              <a:spcBef>
                <a:spcPct val="20000"/>
              </a:spcBef>
              <a:buFont typeface="Arial"/>
              <a:buNone/>
              <a:defRPr sz="1200" kern="1200">
                <a:solidFill>
                  <a:schemeClr val="tx1">
                    <a:tint val="75000"/>
                  </a:schemeClr>
                </a:solidFill>
                <a:latin typeface="+mn-lt"/>
                <a:ea typeface="+mn-ea"/>
                <a:cs typeface="+mn-cs"/>
              </a:defRPr>
            </a:lvl6pPr>
            <a:lvl7pPr marL="2057400" indent="0" algn="l" defTabSz="342900" rtl="0" eaLnBrk="1" latinLnBrk="0" hangingPunct="1">
              <a:spcBef>
                <a:spcPct val="20000"/>
              </a:spcBef>
              <a:buFont typeface="Arial"/>
              <a:buNone/>
              <a:defRPr sz="1200" kern="1200">
                <a:solidFill>
                  <a:schemeClr val="tx1">
                    <a:tint val="75000"/>
                  </a:schemeClr>
                </a:solidFill>
                <a:latin typeface="+mn-lt"/>
                <a:ea typeface="+mn-ea"/>
                <a:cs typeface="+mn-cs"/>
              </a:defRPr>
            </a:lvl7pPr>
            <a:lvl8pPr marL="2400300" indent="0" algn="l" defTabSz="342900" rtl="0" eaLnBrk="1" latinLnBrk="0" hangingPunct="1">
              <a:spcBef>
                <a:spcPct val="20000"/>
              </a:spcBef>
              <a:buFont typeface="Arial"/>
              <a:buNone/>
              <a:defRPr sz="1200" kern="1200">
                <a:solidFill>
                  <a:schemeClr val="tx1">
                    <a:tint val="75000"/>
                  </a:schemeClr>
                </a:solidFill>
                <a:latin typeface="+mn-lt"/>
                <a:ea typeface="+mn-ea"/>
                <a:cs typeface="+mn-cs"/>
              </a:defRPr>
            </a:lvl8pPr>
            <a:lvl9pPr marL="2743200" indent="0" algn="l" defTabSz="342900" rtl="0" eaLnBrk="1" latinLnBrk="0" hangingPunct="1">
              <a:spcBef>
                <a:spcPct val="20000"/>
              </a:spcBef>
              <a:buFont typeface="Arial"/>
              <a:buNone/>
              <a:defRPr sz="1200" kern="1200">
                <a:solidFill>
                  <a:schemeClr val="tx1">
                    <a:tint val="75000"/>
                  </a:schemeClr>
                </a:solidFill>
                <a:latin typeface="+mn-lt"/>
                <a:ea typeface="+mn-ea"/>
                <a:cs typeface="+mn-cs"/>
              </a:defRPr>
            </a:lvl9pPr>
          </a:lstStyle>
          <a:p>
            <a:pPr marL="0" marR="0" lvl="0" indent="0" algn="l" defTabSz="609491" rtl="0" eaLnBrk="1" fontAlgn="base" latinLnBrk="0" hangingPunct="1">
              <a:lnSpc>
                <a:spcPct val="100000"/>
              </a:lnSpc>
              <a:spcBef>
                <a:spcPct val="20000"/>
              </a:spcBef>
              <a:spcAft>
                <a:spcPct val="0"/>
              </a:spcAft>
              <a:buClrTx/>
              <a:buSzTx/>
              <a:buFont typeface="Arial"/>
              <a:buNone/>
              <a:tabLst/>
              <a:defRPr/>
            </a:pPr>
            <a:r>
              <a:rPr kumimoji="0" lang="en-US" sz="2650" b="1" i="0" u="none" strike="noStrike" kern="1200" cap="none" spc="0" normalizeH="0" baseline="0" noProof="0" dirty="0">
                <a:ln>
                  <a:noFill/>
                </a:ln>
                <a:solidFill>
                  <a:srgbClr val="0057B7"/>
                </a:solidFill>
                <a:effectLst/>
                <a:uLnTx/>
                <a:uFillTx/>
                <a:latin typeface="Calibri" panose="020F0502020204030204" pitchFamily="34" charset="0"/>
                <a:ea typeface="Calibri"/>
                <a:cs typeface="Calibri"/>
              </a:rPr>
              <a:t>Office of Public Health Data, Surveillance, and Technology</a:t>
            </a:r>
            <a:endParaRPr kumimoji="0" lang="en-US" sz="1500" b="0" i="0" u="none" strike="noStrike" kern="1200" cap="none" spc="0" normalizeH="0" baseline="0" noProof="0" dirty="0">
              <a:ln>
                <a:noFill/>
              </a:ln>
              <a:solidFill>
                <a:srgbClr val="FFFFFF"/>
              </a:solidFill>
              <a:effectLst/>
              <a:uLnTx/>
              <a:uFillTx/>
              <a:latin typeface="Calibri" panose="020F0502020204030204" pitchFamily="34" charset="0"/>
            </a:endParaRPr>
          </a:p>
        </p:txBody>
      </p:sp>
      <p:sp>
        <p:nvSpPr>
          <p:cNvPr id="5" name="Subtitle 3">
            <a:extLst>
              <a:ext uri="{FF2B5EF4-FFF2-40B4-BE49-F238E27FC236}">
                <a16:creationId xmlns:a16="http://schemas.microsoft.com/office/drawing/2014/main" id="{70054E27-8200-B7C0-58E6-D47562818822}"/>
              </a:ext>
              <a:ext uri="{C183D7F6-B498-43B3-948B-1728B52AA6E4}">
                <adec:decorative xmlns:adec="http://schemas.microsoft.com/office/drawing/2017/decorative" val="1"/>
              </a:ext>
            </a:extLst>
          </p:cNvPr>
          <p:cNvSpPr txBox="1">
            <a:spLocks/>
          </p:cNvSpPr>
          <p:nvPr/>
        </p:nvSpPr>
        <p:spPr bwMode="auto">
          <a:xfrm>
            <a:off x="609600" y="5222468"/>
            <a:ext cx="8668323"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121920" tIns="60960" rIns="121920" bIns="60960" numCol="1" anchor="t" anchorCtr="0" compatLnSpc="1">
            <a:prstTxWarp prst="textNoShape">
              <a:avLst/>
            </a:prstTxWarp>
          </a:bodyPr>
          <a:lstStyle>
            <a:lvl1pPr marL="0" indent="0" algn="l" rtl="0" eaLnBrk="0" fontAlgn="base" hangingPunct="0">
              <a:spcBef>
                <a:spcPct val="20000"/>
              </a:spcBef>
              <a:spcAft>
                <a:spcPct val="0"/>
              </a:spcAft>
              <a:buFont typeface="Arial" panose="020B0604020202020204" pitchFamily="34" charset="0"/>
              <a:buNone/>
              <a:defRPr sz="2000" b="1" kern="1200" baseline="0">
                <a:solidFill>
                  <a:srgbClr val="0039A6"/>
                </a:solidFill>
                <a:effectLst/>
                <a:latin typeface="Calibri" pitchFamily="34" charset="0"/>
                <a:ea typeface="+mn-ea"/>
                <a:cs typeface="+mn-cs"/>
              </a:defRPr>
            </a:lvl1pPr>
            <a:lvl2pPr marL="457189" indent="0" algn="ctr" rtl="0" eaLnBrk="0" fontAlgn="base" hangingPunct="0">
              <a:spcBef>
                <a:spcPct val="20000"/>
              </a:spcBef>
              <a:spcAft>
                <a:spcPct val="0"/>
              </a:spcAft>
              <a:buFont typeface="Arial" panose="020B0604020202020204" pitchFamily="34" charset="0"/>
              <a:buNone/>
              <a:defRPr sz="2800" kern="1200">
                <a:solidFill>
                  <a:schemeClr val="tx1">
                    <a:tint val="75000"/>
                  </a:schemeClr>
                </a:solidFill>
                <a:latin typeface="Calibri" panose="020F0502020204030204" pitchFamily="34" charset="0"/>
                <a:ea typeface="+mn-ea"/>
                <a:cs typeface="+mn-cs"/>
              </a:defRPr>
            </a:lvl2pPr>
            <a:lvl3pPr marL="914378" indent="0" algn="ctr" rtl="0" eaLnBrk="0" fontAlgn="base" hangingPunct="0">
              <a:spcBef>
                <a:spcPct val="20000"/>
              </a:spcBef>
              <a:spcAft>
                <a:spcPct val="0"/>
              </a:spcAft>
              <a:buFont typeface="Arial" panose="020B0604020202020204" pitchFamily="34" charset="0"/>
              <a:buNone/>
              <a:defRPr sz="2400" kern="1200">
                <a:solidFill>
                  <a:schemeClr val="tx1">
                    <a:tint val="75000"/>
                  </a:schemeClr>
                </a:solidFill>
                <a:latin typeface="Calibri" panose="020F0502020204030204" pitchFamily="34" charset="0"/>
                <a:ea typeface="+mn-ea"/>
                <a:cs typeface="+mn-cs"/>
              </a:defRPr>
            </a:lvl3pPr>
            <a:lvl4pPr marL="1371566" indent="0" algn="ctr" rtl="0" eaLnBrk="0" fontAlgn="base" hangingPunct="0">
              <a:spcBef>
                <a:spcPct val="20000"/>
              </a:spcBef>
              <a:spcAft>
                <a:spcPct val="0"/>
              </a:spcAft>
              <a:buFont typeface="Arial" panose="020B0604020202020204" pitchFamily="34" charset="0"/>
              <a:buNone/>
              <a:defRPr sz="2000" kern="1200">
                <a:solidFill>
                  <a:schemeClr val="tx1">
                    <a:tint val="75000"/>
                  </a:schemeClr>
                </a:solidFill>
                <a:latin typeface="Calibri" panose="020F0502020204030204" pitchFamily="34" charset="0"/>
                <a:ea typeface="+mn-ea"/>
                <a:cs typeface="+mn-cs"/>
              </a:defRPr>
            </a:lvl4pPr>
            <a:lvl5pPr marL="1828754" indent="0" algn="ctr" rtl="0" eaLnBrk="0" fontAlgn="base" hangingPunct="0">
              <a:spcBef>
                <a:spcPct val="20000"/>
              </a:spcBef>
              <a:spcAft>
                <a:spcPct val="0"/>
              </a:spcAft>
              <a:buFont typeface="Arial" panose="020B0604020202020204" pitchFamily="34" charset="0"/>
              <a:buNone/>
              <a:defRPr sz="2000" kern="1200">
                <a:solidFill>
                  <a:schemeClr val="tx1">
                    <a:tint val="75000"/>
                  </a:schemeClr>
                </a:solidFill>
                <a:latin typeface="Calibri" panose="020F0502020204030204" pitchFamily="34" charset="0"/>
                <a:ea typeface="+mn-ea"/>
                <a:cs typeface="+mn-cs"/>
              </a:defRPr>
            </a:lvl5pPr>
            <a:lvl6pPr marL="2285943"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6pPr>
            <a:lvl7pPr marL="2743132"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7pPr>
            <a:lvl8pPr marL="320032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8pPr>
            <a:lvl9pPr marL="3657509"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9pPr>
          </a:lstStyle>
          <a:p>
            <a:pPr marL="0" marR="0" lvl="0" indent="0" algn="l" defTabSz="1219110" rtl="0" eaLnBrk="0" fontAlgn="base" latinLnBrk="0" hangingPunct="0">
              <a:lnSpc>
                <a:spcPct val="100000"/>
              </a:lnSpc>
              <a:spcBef>
                <a:spcPct val="20000"/>
              </a:spcBef>
              <a:spcAft>
                <a:spcPct val="0"/>
              </a:spcAft>
              <a:buClrTx/>
              <a:buSzTx/>
              <a:buFont typeface="Arial" panose="020B0604020202020204" pitchFamily="34" charset="0"/>
              <a:buNone/>
              <a:tabLst/>
              <a:defRPr/>
            </a:pPr>
            <a:r>
              <a:rPr kumimoji="0" lang="en-US" sz="2667" b="1" i="0" u="none" strike="noStrike" kern="1200" cap="none" spc="0" normalizeH="0" baseline="0" noProof="0">
                <a:ln>
                  <a:noFill/>
                </a:ln>
                <a:solidFill>
                  <a:srgbClr val="0057B7"/>
                </a:solidFill>
                <a:effectLst/>
                <a:uLnTx/>
                <a:uFillTx/>
                <a:ea typeface="+mn-ea"/>
                <a:cs typeface="+mn-cs"/>
              </a:rPr>
              <a:t>Ma</a:t>
            </a:r>
            <a:r>
              <a:rPr lang="en-US" sz="2667">
                <a:solidFill>
                  <a:srgbClr val="0057B7"/>
                </a:solidFill>
              </a:rPr>
              <a:t>y 2</a:t>
            </a:r>
            <a:r>
              <a:rPr kumimoji="0" lang="en-US" sz="2667" b="1" i="0" u="none" strike="noStrike" kern="1200" cap="none" spc="0" normalizeH="0" baseline="0" noProof="0">
                <a:ln>
                  <a:noFill/>
                </a:ln>
                <a:solidFill>
                  <a:srgbClr val="0057B7"/>
                </a:solidFill>
                <a:effectLst/>
                <a:uLnTx/>
                <a:uFillTx/>
                <a:ea typeface="+mn-ea"/>
                <a:cs typeface="+mn-cs"/>
              </a:rPr>
              <a:t>7, 2026 </a:t>
            </a:r>
          </a:p>
        </p:txBody>
      </p:sp>
      <p:pic>
        <p:nvPicPr>
          <p:cNvPr id="7172" name="Picture 6">
            <a:extLst>
              <a:ext uri="{C183D7F6-B498-43B3-948B-1728B52AA6E4}">
                <adec:decorative xmlns:adec="http://schemas.microsoft.com/office/drawing/2017/decorative" val="1"/>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03200" y="6515103"/>
            <a:ext cx="254000" cy="190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875800620"/>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6FEC7F1A-FAFF-4281-83BE-139B250804F2}"/>
              </a:ext>
              <a:ext uri="{C183D7F6-B498-43B3-948B-1728B52AA6E4}">
                <adec:decorative xmlns:adec="http://schemas.microsoft.com/office/drawing/2017/decorative" val="1"/>
              </a:ext>
            </a:extLst>
          </p:cNvPr>
          <p:cNvSpPr>
            <a:spLocks noGrp="1"/>
          </p:cNvSpPr>
          <p:nvPr>
            <p:ph type="title"/>
          </p:nvPr>
        </p:nvSpPr>
        <p:spPr/>
        <p:txBody>
          <a:bodyPr vert="horz" lIns="121920" tIns="60960" rIns="121920" bIns="60960" rtlCol="0" anchor="b" anchorCtr="0">
            <a:normAutofit/>
          </a:bodyPr>
          <a:lstStyle/>
          <a:p>
            <a:pPr>
              <a:lnSpc>
                <a:spcPct val="164835"/>
              </a:lnSpc>
            </a:pPr>
            <a:r>
              <a:rPr lang="en-US"/>
              <a:t>Agenda</a:t>
            </a:r>
            <a:endParaRPr lang="en-US">
              <a:highlight>
                <a:srgbClr val="FFFF00"/>
              </a:highlight>
            </a:endParaRPr>
          </a:p>
        </p:txBody>
      </p:sp>
      <p:sp>
        <p:nvSpPr>
          <p:cNvPr id="5" name="Content Placeholder 4">
            <a:extLst>
              <a:ext uri="{FF2B5EF4-FFF2-40B4-BE49-F238E27FC236}">
                <a16:creationId xmlns:a16="http://schemas.microsoft.com/office/drawing/2014/main" id="{016248AB-92C4-421F-8747-17C94E0A4F92}"/>
              </a:ext>
              <a:ext uri="{C183D7F6-B498-43B3-948B-1728B52AA6E4}">
                <adec:decorative xmlns:adec="http://schemas.microsoft.com/office/drawing/2017/decorative" val="1"/>
              </a:ext>
            </a:extLst>
          </p:cNvPr>
          <p:cNvSpPr>
            <a:spLocks noGrp="1"/>
          </p:cNvSpPr>
          <p:nvPr>
            <p:ph type="body" sz="quarter" idx="10"/>
          </p:nvPr>
        </p:nvSpPr>
        <p:spPr>
          <a:xfrm>
            <a:off x="609599" y="1502199"/>
            <a:ext cx="11734800" cy="4176467"/>
          </a:xfrm>
        </p:spPr>
        <p:txBody>
          <a:bodyPr/>
          <a:lstStyle/>
          <a:p>
            <a:pPr marL="304165" indent="-304165"/>
            <a:r>
              <a:rPr lang="en-US" sz="2650" b="0">
                <a:ea typeface="Calibri" panose="020F0502020204030204" pitchFamily="34" charset="0"/>
                <a:cs typeface="Calibri" panose="020F0502020204030204" pitchFamily="34" charset="0"/>
              </a:rPr>
              <a:t>Welcome</a:t>
            </a:r>
          </a:p>
          <a:p>
            <a:pPr marL="304165" indent="-304165"/>
            <a:r>
              <a:rPr lang="en-US" sz="2650" b="0">
                <a:ea typeface="Calibri" panose="020F0502020204030204" pitchFamily="34" charset="0"/>
                <a:cs typeface="Calibri" panose="020F0502020204030204" pitchFamily="34" charset="0"/>
              </a:rPr>
              <a:t>Opening Remarks &amp; Strategic Context</a:t>
            </a:r>
          </a:p>
          <a:p>
            <a:pPr marL="304165" indent="-304165"/>
            <a:r>
              <a:rPr lang="en-US" sz="2650" b="0">
                <a:ea typeface="Calibri" panose="020F0502020204030204" pitchFamily="34" charset="0"/>
                <a:cs typeface="Calibri" panose="020F0502020204030204" pitchFamily="34" charset="0"/>
              </a:rPr>
              <a:t>GenV3 Implementation: Setting the Stage</a:t>
            </a:r>
          </a:p>
          <a:p>
            <a:pPr marL="304165" indent="-304165"/>
            <a:r>
              <a:rPr lang="en-US" sz="2650" b="0">
                <a:ea typeface="Calibri" panose="020F0502020204030204" pitchFamily="34" charset="0"/>
                <a:cs typeface="Calibri" panose="020F0502020204030204" pitchFamily="34" charset="0"/>
              </a:rPr>
              <a:t>Questions &amp; Discussion</a:t>
            </a:r>
          </a:p>
          <a:p>
            <a:pPr marL="0" indent="0">
              <a:buNone/>
            </a:pPr>
            <a:r>
              <a:rPr lang="en-US" sz="2800" b="0">
                <a:latin typeface=""/>
                <a:ea typeface="Calibri"/>
                <a:cs typeface="Calibri"/>
              </a:rPr>
              <a:t> </a:t>
            </a:r>
          </a:p>
          <a:p>
            <a:pPr marL="382896" lvl="1" indent="0">
              <a:buNone/>
            </a:pPr>
            <a:endParaRPr lang="en-US" sz="2800">
              <a:latin typeface=""/>
              <a:ea typeface="Calibri" panose="020F0502020204030204" pitchFamily="34" charset="0"/>
              <a:cs typeface="Calibri" panose="020F0502020204030204" pitchFamily="34" charset="0"/>
            </a:endParaRPr>
          </a:p>
          <a:p>
            <a:pPr marL="0" indent="0">
              <a:buNone/>
            </a:pPr>
            <a:endParaRPr lang="en-US" sz="2800">
              <a:latin typeface=""/>
            </a:endParaRPr>
          </a:p>
          <a:p>
            <a:pPr marL="0" indent="0">
              <a:lnSpc>
                <a:spcPct val="169230"/>
              </a:lnSpc>
              <a:buNone/>
            </a:pPr>
            <a:endParaRPr lang="en-US">
              <a:latin typeface=""/>
            </a:endParaRPr>
          </a:p>
        </p:txBody>
      </p:sp>
      <p:pic>
        <p:nvPicPr>
          <p:cNvPr id="3" name="Picture 2" descr="Screenshot of National Notifiable Diseases Surveillance System logo of states and territories. ">
            <a:extLst>
              <a:ext uri="{FF2B5EF4-FFF2-40B4-BE49-F238E27FC236}">
                <a16:creationId xmlns:a16="http://schemas.microsoft.com/office/drawing/2014/main" id="{2E844250-A063-9E11-A38D-3CD3D7516B2F}"/>
              </a:ext>
              <a:ext uri="{C183D7F6-B498-43B3-948B-1728B52AA6E4}">
                <adec:decorative xmlns:adec="http://schemas.microsoft.com/office/drawing/2017/decorative" val="0"/>
              </a:ext>
            </a:extLst>
          </p:cNvPr>
          <p:cNvPicPr>
            <a:picLocks noChangeAspect="1"/>
          </p:cNvPicPr>
          <p:nvPr/>
        </p:nvPicPr>
        <p:blipFill>
          <a:blip r:embed="rId3">
            <a:alphaModFix/>
            <a:extLst>
              <a:ext uri="{28A0092B-C50C-407E-A947-70E740481C1C}">
                <a14:useLocalDpi xmlns:a14="http://schemas.microsoft.com/office/drawing/2010/main" val="0"/>
              </a:ext>
            </a:extLst>
          </a:blip>
          <a:stretch>
            <a:fillRect/>
          </a:stretch>
        </p:blipFill>
        <p:spPr>
          <a:xfrm>
            <a:off x="6464267" y="4419635"/>
            <a:ext cx="5118135" cy="2010341"/>
          </a:xfrm>
          <a:prstGeom prst="rect">
            <a:avLst/>
          </a:prstGeom>
        </p:spPr>
      </p:pic>
    </p:spTree>
    <p:extLst>
      <p:ext uri="{BB962C8B-B14F-4D97-AF65-F5344CB8AC3E}">
        <p14:creationId xmlns:p14="http://schemas.microsoft.com/office/powerpoint/2010/main" val="2841857895"/>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2D7C4E8-7F66-6F3B-1A41-3EFDAA20C02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8466062-9ED8-1187-1904-F03176796ED3}"/>
              </a:ext>
            </a:extLst>
          </p:cNvPr>
          <p:cNvSpPr>
            <a:spLocks noGrp="1"/>
          </p:cNvSpPr>
          <p:nvPr>
            <p:ph type="title"/>
          </p:nvPr>
        </p:nvSpPr>
        <p:spPr>
          <a:xfrm>
            <a:off x="566058" y="4019041"/>
            <a:ext cx="11059884" cy="1162051"/>
          </a:xfrm>
        </p:spPr>
        <p:txBody>
          <a:bodyPr lIns="91440" tIns="45720" rIns="91440" bIns="45720" anchor="b"/>
          <a:lstStyle/>
          <a:p>
            <a:pPr lvl="0"/>
            <a:r>
              <a:rPr lang="en-US" b="0">
                <a:ea typeface="Calibri" panose="020F0502020204030204" pitchFamily="34" charset="0"/>
                <a:cs typeface="Calibri" panose="020F0502020204030204" pitchFamily="34" charset="0"/>
              </a:rPr>
              <a:t>Generic V3 Implementation: </a:t>
            </a:r>
            <a:br>
              <a:rPr lang="en-US" b="0">
                <a:ea typeface="Calibri" panose="020F0502020204030204" pitchFamily="34" charset="0"/>
                <a:cs typeface="Calibri" panose="020F0502020204030204" pitchFamily="34" charset="0"/>
              </a:rPr>
            </a:br>
            <a:r>
              <a:rPr lang="en-US" b="0">
                <a:ea typeface="Calibri" panose="020F0502020204030204" pitchFamily="34" charset="0"/>
                <a:cs typeface="Calibri" panose="020F0502020204030204" pitchFamily="34" charset="0"/>
              </a:rPr>
              <a:t>Setting the Stage</a:t>
            </a:r>
          </a:p>
        </p:txBody>
      </p:sp>
      <p:sp>
        <p:nvSpPr>
          <p:cNvPr id="3" name="Text Placeholder 2">
            <a:extLst>
              <a:ext uri="{FF2B5EF4-FFF2-40B4-BE49-F238E27FC236}">
                <a16:creationId xmlns:a16="http://schemas.microsoft.com/office/drawing/2014/main" id="{8C8ADB4F-B2E1-7C14-5CE1-B1E314A0F5D6}"/>
              </a:ext>
            </a:extLst>
          </p:cNvPr>
          <p:cNvSpPr>
            <a:spLocks noGrp="1"/>
          </p:cNvSpPr>
          <p:nvPr>
            <p:ph type="body" idx="1"/>
          </p:nvPr>
        </p:nvSpPr>
        <p:spPr/>
        <p:txBody>
          <a:bodyPr/>
          <a:lstStyle/>
          <a:p>
            <a:r>
              <a:rPr lang="en-US"/>
              <a:t>Anne McIntyre, PhD, MPH</a:t>
            </a:r>
          </a:p>
          <a:p>
            <a:r>
              <a:rPr lang="en-US"/>
              <a:t>Office of Public Health Data, Surveillance, and Technology </a:t>
            </a:r>
          </a:p>
        </p:txBody>
      </p:sp>
    </p:spTree>
    <p:extLst>
      <p:ext uri="{BB962C8B-B14F-4D97-AF65-F5344CB8AC3E}">
        <p14:creationId xmlns:p14="http://schemas.microsoft.com/office/powerpoint/2010/main" val="2195810118"/>
      </p:ext>
    </p:extLst>
  </p:cSld>
  <p:clrMapOvr>
    <a:masterClrMapping/>
  </p:clrMapOvr>
  <p:transition>
    <p:fade/>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5051284D-7C33-D748-B98A-99338B7CFDBB}"/>
              </a:ext>
            </a:extLst>
          </p:cNvPr>
          <p:cNvSpPr>
            <a:spLocks noGrp="1"/>
          </p:cNvSpPr>
          <p:nvPr>
            <p:ph type="title"/>
          </p:nvPr>
        </p:nvSpPr>
        <p:spPr/>
        <p:txBody>
          <a:bodyPr/>
          <a:lstStyle/>
          <a:p>
            <a:r>
              <a:rPr lang="en-US" noProof="0" dirty="0"/>
              <a:t>GenV3 and Transforming National Case Surveillance</a:t>
            </a:r>
          </a:p>
        </p:txBody>
      </p:sp>
      <p:graphicFrame>
        <p:nvGraphicFramePr>
          <p:cNvPr id="6" name="Diagram 5" descr="This images shows a flow chart depicting a section outlining foundational work, implementation planning, and implementation. The foundational work section includes case service design, minimal data necessary (MDN), CSTE listening sessions for jurisdictions, and GenV3 development feedback. The implementation planning section includes GenV3 Pilot,&#10;CSTE-facilitated Listening-to-Action sessions, drafting the National Strategic Plan for GenV3 implementation, and ongoing feedback and adjustments. The implementation section includes implementation of GenV3 and condition-specific guides. The hyperlinks to the case service design and MDN websites are listed below.">
            <a:extLst>
              <a:ext uri="{FF2B5EF4-FFF2-40B4-BE49-F238E27FC236}">
                <a16:creationId xmlns:a16="http://schemas.microsoft.com/office/drawing/2014/main" id="{D463B637-C202-9E9D-2CB5-519C2619323A}"/>
              </a:ext>
            </a:extLst>
          </p:cNvPr>
          <p:cNvGraphicFramePr/>
          <p:nvPr>
            <p:extLst>
              <p:ext uri="{D42A27DB-BD31-4B8C-83A1-F6EECF244321}">
                <p14:modId xmlns:p14="http://schemas.microsoft.com/office/powerpoint/2010/main" val="921492024"/>
              </p:ext>
            </p:extLst>
          </p:nvPr>
        </p:nvGraphicFramePr>
        <p:xfrm>
          <a:off x="1234858" y="1417639"/>
          <a:ext cx="10490976" cy="428182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5" name="Text Placeholder 4">
            <a:extLst>
              <a:ext uri="{FF2B5EF4-FFF2-40B4-BE49-F238E27FC236}">
                <a16:creationId xmlns:a16="http://schemas.microsoft.com/office/drawing/2014/main" id="{35D52441-9AD3-A250-6DD6-184C6B9AD3A4}"/>
              </a:ext>
            </a:extLst>
          </p:cNvPr>
          <p:cNvSpPr>
            <a:spLocks noGrp="1"/>
          </p:cNvSpPr>
          <p:nvPr>
            <p:ph type="body" sz="quarter" idx="11"/>
          </p:nvPr>
        </p:nvSpPr>
        <p:spPr>
          <a:xfrm>
            <a:off x="584200" y="5797118"/>
            <a:ext cx="10490976" cy="911935"/>
          </a:xfrm>
        </p:spPr>
        <p:txBody>
          <a:bodyPr>
            <a:normAutofit/>
          </a:bodyPr>
          <a:lstStyle/>
          <a:p>
            <a:r>
              <a:rPr lang="en-US" sz="1600" noProof="0" dirty="0">
                <a:latin typeface="Calibri" panose="020F0502020204030204" pitchFamily="34" charset="0"/>
                <a:ea typeface="Calibri" panose="020F0502020204030204" pitchFamily="34" charset="0"/>
                <a:cs typeface="Calibri" panose="020F0502020204030204" pitchFamily="34" charset="0"/>
              </a:rPr>
              <a:t>Case Service Design: </a:t>
            </a:r>
            <a:r>
              <a:rPr lang="en-US" sz="1600" noProof="0" dirty="0">
                <a:hlinkClick r:id="rId8"/>
              </a:rPr>
              <a:t>https://www.cdc.gov/nndss/case-surveillance-modernization/case-service-design.html</a:t>
            </a:r>
            <a:endParaRPr lang="en-US" sz="1600" noProof="0" dirty="0">
              <a:latin typeface="Calibri" panose="020F0502020204030204" pitchFamily="34" charset="0"/>
              <a:ea typeface="Calibri" panose="020F0502020204030204" pitchFamily="34" charset="0"/>
              <a:cs typeface="Calibri" panose="020F0502020204030204" pitchFamily="34" charset="0"/>
            </a:endParaRPr>
          </a:p>
          <a:p>
            <a:pPr lvl="0"/>
            <a:r>
              <a:rPr lang="en-US" sz="1600" noProof="0" dirty="0">
                <a:latin typeface="Calibri" panose="020F0502020204030204" pitchFamily="34" charset="0"/>
                <a:ea typeface="Calibri" panose="020F0502020204030204" pitchFamily="34" charset="0"/>
                <a:cs typeface="Calibri" panose="020F0502020204030204" pitchFamily="34" charset="0"/>
              </a:rPr>
              <a:t>Minimal Data Necessary: </a:t>
            </a:r>
            <a:r>
              <a:rPr lang="en-US" sz="1600" noProof="0" dirty="0">
                <a:hlinkClick r:id="rId9"/>
              </a:rPr>
              <a:t>https://www.cdc.gov/data-modernization/php/minimal-data-necessary/index.html</a:t>
            </a:r>
            <a:endParaRPr lang="en-US" sz="1600" noProof="0" dirty="0"/>
          </a:p>
        </p:txBody>
      </p:sp>
      <p:sp>
        <p:nvSpPr>
          <p:cNvPr id="2" name="Slide Number Placeholder 10">
            <a:extLst>
              <a:ext uri="{FF2B5EF4-FFF2-40B4-BE49-F238E27FC236}">
                <a16:creationId xmlns:a16="http://schemas.microsoft.com/office/drawing/2014/main" id="{B39B04E6-D205-7FC0-1311-DCB302FC4F42}"/>
              </a:ext>
              <a:ext uri="{C183D7F6-B498-43B3-948B-1728B52AA6E4}">
                <adec:decorative xmlns:adec="http://schemas.microsoft.com/office/drawing/2017/decorative" val="0"/>
              </a:ext>
            </a:extLst>
          </p:cNvPr>
          <p:cNvSpPr txBox="1">
            <a:spLocks/>
          </p:cNvSpPr>
          <p:nvPr/>
        </p:nvSpPr>
        <p:spPr>
          <a:xfrm>
            <a:off x="11462644" y="6400984"/>
            <a:ext cx="496705" cy="311532"/>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1219170" rtl="0" eaLnBrk="0" fontAlgn="base" latinLnBrk="0" hangingPunct="0">
              <a:lnSpc>
                <a:spcPct val="100000"/>
              </a:lnSpc>
              <a:spcBef>
                <a:spcPct val="0"/>
              </a:spcBef>
              <a:spcAft>
                <a:spcPct val="0"/>
              </a:spcAft>
              <a:buClrTx/>
              <a:buSzTx/>
              <a:buFontTx/>
              <a:buNone/>
              <a:tabLst/>
              <a:defRPr/>
            </a:pPr>
            <a:fld id="{BE1A0740-F252-4427-A288-A0F9AF0CD4D9}" type="slidenum">
              <a:rPr kumimoji="0" lang="en-US" sz="1800" b="0" i="0" u="none" strike="noStrike" kern="1200" cap="none" spc="0" normalizeH="0" baseline="0" noProof="0" smtClean="0">
                <a:ln>
                  <a:noFill/>
                </a:ln>
                <a:solidFill>
                  <a:prstClr val="black"/>
                </a:solidFill>
                <a:effectLst/>
                <a:uLnTx/>
                <a:uFillTx/>
                <a:latin typeface="Myriad Web Pro"/>
                <a:ea typeface="+mn-ea"/>
                <a:cs typeface="+mn-cs"/>
              </a:rPr>
              <a:pPr marL="0" marR="0" lvl="0" indent="0" algn="l" defTabSz="1219170" rtl="0" eaLnBrk="0" fontAlgn="base" latinLnBrk="0" hangingPunct="0">
                <a:lnSpc>
                  <a:spcPct val="100000"/>
                </a:lnSpc>
                <a:spcBef>
                  <a:spcPct val="0"/>
                </a:spcBef>
                <a:spcAft>
                  <a:spcPct val="0"/>
                </a:spcAft>
                <a:buClrTx/>
                <a:buSzTx/>
                <a:buFontTx/>
                <a:buNone/>
                <a:tabLst/>
                <a:defRPr/>
              </a:pPr>
              <a:t>4</a:t>
            </a:fld>
            <a:endParaRPr kumimoji="0" lang="en-US" sz="1800" b="0" i="0" u="none" strike="noStrike" kern="1200" cap="none" spc="0" normalizeH="0" baseline="0" noProof="0" dirty="0">
              <a:ln>
                <a:noFill/>
              </a:ln>
              <a:solidFill>
                <a:prstClr val="black"/>
              </a:solidFill>
              <a:effectLst/>
              <a:uLnTx/>
              <a:uFillTx/>
              <a:latin typeface="Myriad Web Pro"/>
              <a:ea typeface="+mn-ea"/>
              <a:cs typeface="+mn-cs"/>
            </a:endParaRPr>
          </a:p>
        </p:txBody>
      </p:sp>
    </p:spTree>
    <p:extLst>
      <p:ext uri="{BB962C8B-B14F-4D97-AF65-F5344CB8AC3E}">
        <p14:creationId xmlns:p14="http://schemas.microsoft.com/office/powerpoint/2010/main" val="3937930336"/>
      </p:ext>
    </p:extLst>
  </p:cSld>
  <p:clrMapOvr>
    <a:masterClrMapping/>
  </p:clrMapOvr>
  <p:transition>
    <p:fade/>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39AF9D-C248-9473-1554-9C197E067F01}"/>
              </a:ext>
            </a:extLst>
          </p:cNvPr>
          <p:cNvSpPr>
            <a:spLocks noGrp="1"/>
          </p:cNvSpPr>
          <p:nvPr>
            <p:ph type="title"/>
          </p:nvPr>
        </p:nvSpPr>
        <p:spPr/>
        <p:txBody>
          <a:bodyPr/>
          <a:lstStyle/>
          <a:p>
            <a:r>
              <a:rPr lang="en-US"/>
              <a:t>GenV3 Topics Presented During Recent eSHAREs</a:t>
            </a:r>
          </a:p>
        </p:txBody>
      </p:sp>
      <p:sp>
        <p:nvSpPr>
          <p:cNvPr id="3" name="Text Placeholder 2">
            <a:extLst>
              <a:ext uri="{FF2B5EF4-FFF2-40B4-BE49-F238E27FC236}">
                <a16:creationId xmlns:a16="http://schemas.microsoft.com/office/drawing/2014/main" id="{5F2E0C43-C5F6-898D-EFE5-7B4DEB92E029}"/>
              </a:ext>
            </a:extLst>
          </p:cNvPr>
          <p:cNvSpPr>
            <a:spLocks noGrp="1"/>
          </p:cNvSpPr>
          <p:nvPr>
            <p:ph type="body" sz="quarter" idx="10"/>
          </p:nvPr>
        </p:nvSpPr>
        <p:spPr>
          <a:xfrm>
            <a:off x="609600" y="1417640"/>
            <a:ext cx="10972800" cy="4851080"/>
          </a:xfrm>
        </p:spPr>
        <p:txBody>
          <a:bodyPr>
            <a:normAutofit/>
          </a:bodyPr>
          <a:lstStyle/>
          <a:p>
            <a:r>
              <a:rPr lang="en-US" sz="2400" dirty="0">
                <a:latin typeface="Calibri" panose="020F0502020204030204" pitchFamily="34" charset="0"/>
                <a:ea typeface="Calibri" panose="020F0502020204030204" pitchFamily="34" charset="0"/>
                <a:cs typeface="Calibri" panose="020F0502020204030204" pitchFamily="34" charset="0"/>
              </a:rPr>
              <a:t>2026</a:t>
            </a:r>
          </a:p>
          <a:p>
            <a:pPr lvl="1"/>
            <a:r>
              <a:rPr lang="en-US" sz="2000" dirty="0">
                <a:latin typeface="Calibri" panose="020F0502020204030204" pitchFamily="34" charset="0"/>
                <a:ea typeface="Calibri" panose="020F0502020204030204" pitchFamily="34" charset="0"/>
                <a:cs typeface="Calibri" panose="020F0502020204030204" pitchFamily="34" charset="0"/>
              </a:rPr>
              <a:t>April: Release of GenV3 Pilot materials (MMG, Supplemental Guide, and GenV2 to GenV3 Crosswalk)</a:t>
            </a:r>
          </a:p>
          <a:p>
            <a:pPr lvl="1"/>
            <a:r>
              <a:rPr lang="en-US" sz="2000" dirty="0">
                <a:latin typeface="Calibri" panose="020F0502020204030204" pitchFamily="34" charset="0"/>
                <a:ea typeface="Calibri" panose="020F0502020204030204" pitchFamily="34" charset="0"/>
                <a:cs typeface="Calibri" panose="020F0502020204030204" pitchFamily="34" charset="0"/>
              </a:rPr>
              <a:t>March: GenV3 Content and Structure; Pilot Overview; GenV3 Roadmap</a:t>
            </a:r>
          </a:p>
          <a:p>
            <a:pPr lvl="1"/>
            <a:r>
              <a:rPr lang="en-US" sz="2000" dirty="0">
                <a:latin typeface="Calibri" panose="020F0502020204030204" pitchFamily="34" charset="0"/>
                <a:ea typeface="Calibri" panose="020F0502020204030204" pitchFamily="34" charset="0"/>
                <a:cs typeface="Calibri" panose="020F0502020204030204" pitchFamily="34" charset="0"/>
              </a:rPr>
              <a:t>February: Release of revised GenV3 draft</a:t>
            </a:r>
          </a:p>
          <a:p>
            <a:pPr lvl="1"/>
            <a:r>
              <a:rPr lang="en-US" sz="2000" dirty="0">
                <a:latin typeface="Calibri" panose="020F0502020204030204" pitchFamily="34" charset="0"/>
                <a:ea typeface="Calibri" panose="020F0502020204030204" pitchFamily="34" charset="0"/>
                <a:cs typeface="Calibri" panose="020F0502020204030204" pitchFamily="34" charset="0"/>
              </a:rPr>
              <a:t>January: Minimal Data Necessary (MDN) for Public Health Emergency Response; Priority Levels, Value Sets, and Condition-specific Data Elements</a:t>
            </a:r>
          </a:p>
          <a:p>
            <a:r>
              <a:rPr lang="en-US" sz="2400" dirty="0">
                <a:latin typeface="Calibri" panose="020F0502020204030204" pitchFamily="34" charset="0"/>
                <a:ea typeface="Calibri" panose="020F0502020204030204" pitchFamily="34" charset="0"/>
                <a:cs typeface="Calibri" panose="020F0502020204030204" pitchFamily="34" charset="0"/>
              </a:rPr>
              <a:t>2025</a:t>
            </a:r>
          </a:p>
          <a:p>
            <a:pPr lvl="1"/>
            <a:r>
              <a:rPr lang="en-US" sz="2000" dirty="0">
                <a:latin typeface="Calibri" panose="020F0502020204030204" pitchFamily="34" charset="0"/>
                <a:ea typeface="Calibri" panose="020F0502020204030204" pitchFamily="34" charset="0"/>
                <a:cs typeface="Calibri" panose="020F0502020204030204" pitchFamily="34" charset="0"/>
              </a:rPr>
              <a:t>December: Road to GenV3; Case Modernization via MDN and GenV3</a:t>
            </a:r>
          </a:p>
          <a:p>
            <a:pPr lvl="1"/>
            <a:r>
              <a:rPr lang="en-US" sz="2000" dirty="0">
                <a:latin typeface="Calibri" panose="020F0502020204030204" pitchFamily="34" charset="0"/>
                <a:ea typeface="Calibri" panose="020F0502020204030204" pitchFamily="34" charset="0"/>
                <a:cs typeface="Calibri" panose="020F0502020204030204" pitchFamily="34" charset="0"/>
              </a:rPr>
              <a:t>October/November: no </a:t>
            </a:r>
            <a:r>
              <a:rPr lang="en-US" sz="2000" dirty="0" err="1">
                <a:latin typeface="Calibri" panose="020F0502020204030204" pitchFamily="34" charset="0"/>
                <a:ea typeface="Calibri" panose="020F0502020204030204" pitchFamily="34" charset="0"/>
                <a:cs typeface="Calibri" panose="020F0502020204030204" pitchFamily="34" charset="0"/>
              </a:rPr>
              <a:t>eSHAREs</a:t>
            </a:r>
            <a:r>
              <a:rPr lang="en-US" sz="2000" dirty="0">
                <a:latin typeface="Calibri" panose="020F0502020204030204" pitchFamily="34" charset="0"/>
                <a:ea typeface="Calibri" panose="020F0502020204030204" pitchFamily="34" charset="0"/>
                <a:cs typeface="Calibri" panose="020F0502020204030204" pitchFamily="34" charset="0"/>
              </a:rPr>
              <a:t> </a:t>
            </a:r>
          </a:p>
          <a:p>
            <a:pPr lvl="1"/>
            <a:r>
              <a:rPr lang="en-US" sz="2000" dirty="0">
                <a:latin typeface="Calibri" panose="020F0502020204030204" pitchFamily="34" charset="0"/>
                <a:ea typeface="Calibri" panose="020F0502020204030204" pitchFamily="34" charset="0"/>
                <a:cs typeface="Calibri" panose="020F0502020204030204" pitchFamily="34" charset="0"/>
              </a:rPr>
              <a:t>September: Overview of New, Existing, and Retired Data Elements in GenV3; MDN for Public Health Emergency Response in Practice (New World Screwworm example)</a:t>
            </a:r>
          </a:p>
        </p:txBody>
      </p:sp>
      <p:sp>
        <p:nvSpPr>
          <p:cNvPr id="4" name="Text Placeholder 3">
            <a:extLst>
              <a:ext uri="{FF2B5EF4-FFF2-40B4-BE49-F238E27FC236}">
                <a16:creationId xmlns:a16="http://schemas.microsoft.com/office/drawing/2014/main" id="{52ABBF25-A1D1-5F0C-CA5D-1A931FBC3BC9}"/>
              </a:ext>
            </a:extLst>
          </p:cNvPr>
          <p:cNvSpPr>
            <a:spLocks noGrp="1"/>
          </p:cNvSpPr>
          <p:nvPr>
            <p:ph type="body" sz="quarter" idx="11"/>
          </p:nvPr>
        </p:nvSpPr>
        <p:spPr/>
        <p:txBody>
          <a:bodyPr/>
          <a:lstStyle/>
          <a:p>
            <a:r>
              <a:rPr lang="en-US">
                <a:hlinkClick r:id="rId3"/>
              </a:rPr>
              <a:t>NNDSS eSHARE Archives | National Notifiable Diseases Surveillance System (NNDSS) | CDC</a:t>
            </a:r>
            <a:endParaRPr lang="en-US"/>
          </a:p>
        </p:txBody>
      </p:sp>
      <p:sp>
        <p:nvSpPr>
          <p:cNvPr id="5" name="Slide Number Placeholder 10">
            <a:extLst>
              <a:ext uri="{FF2B5EF4-FFF2-40B4-BE49-F238E27FC236}">
                <a16:creationId xmlns:a16="http://schemas.microsoft.com/office/drawing/2014/main" id="{93541099-A58F-8920-6D13-BD906E2C22DB}"/>
              </a:ext>
              <a:ext uri="{C183D7F6-B498-43B3-948B-1728B52AA6E4}">
                <adec:decorative xmlns:adec="http://schemas.microsoft.com/office/drawing/2017/decorative" val="0"/>
              </a:ext>
            </a:extLst>
          </p:cNvPr>
          <p:cNvSpPr txBox="1">
            <a:spLocks/>
          </p:cNvSpPr>
          <p:nvPr/>
        </p:nvSpPr>
        <p:spPr>
          <a:xfrm>
            <a:off x="11462644" y="6400984"/>
            <a:ext cx="496705" cy="311532"/>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1219170" rtl="0" eaLnBrk="0" fontAlgn="base" latinLnBrk="0" hangingPunct="0">
              <a:lnSpc>
                <a:spcPct val="100000"/>
              </a:lnSpc>
              <a:spcBef>
                <a:spcPct val="0"/>
              </a:spcBef>
              <a:spcAft>
                <a:spcPct val="0"/>
              </a:spcAft>
              <a:buClrTx/>
              <a:buSzTx/>
              <a:buFontTx/>
              <a:buNone/>
              <a:tabLst/>
              <a:defRPr/>
            </a:pPr>
            <a:fld id="{BE1A0740-F252-4427-A288-A0F9AF0CD4D9}" type="slidenum">
              <a:rPr kumimoji="0" lang="en-US" sz="1800" b="0" i="0" u="none" strike="noStrike" kern="1200" cap="none" spc="0" normalizeH="0" baseline="0" noProof="0" smtClean="0">
                <a:ln>
                  <a:noFill/>
                </a:ln>
                <a:solidFill>
                  <a:prstClr val="black"/>
                </a:solidFill>
                <a:effectLst/>
                <a:uLnTx/>
                <a:uFillTx/>
                <a:latin typeface="Myriad Web Pro"/>
                <a:ea typeface="+mn-ea"/>
                <a:cs typeface="+mn-cs"/>
              </a:rPr>
              <a:pPr marL="0" marR="0" lvl="0" indent="0" algn="l" defTabSz="1219170" rtl="0" eaLnBrk="0" fontAlgn="base" latinLnBrk="0" hangingPunct="0">
                <a:lnSpc>
                  <a:spcPct val="100000"/>
                </a:lnSpc>
                <a:spcBef>
                  <a:spcPct val="0"/>
                </a:spcBef>
                <a:spcAft>
                  <a:spcPct val="0"/>
                </a:spcAft>
                <a:buClrTx/>
                <a:buSzTx/>
                <a:buFontTx/>
                <a:buNone/>
                <a:tabLst/>
                <a:defRPr/>
              </a:pPr>
              <a:t>5</a:t>
            </a:fld>
            <a:endParaRPr kumimoji="0" lang="en-US" sz="1800" b="0" i="0" u="none" strike="noStrike" kern="1200" cap="none" spc="0" normalizeH="0" baseline="0" noProof="0" dirty="0">
              <a:ln>
                <a:noFill/>
              </a:ln>
              <a:solidFill>
                <a:prstClr val="black"/>
              </a:solidFill>
              <a:effectLst/>
              <a:uLnTx/>
              <a:uFillTx/>
              <a:latin typeface="Myriad Web Pro"/>
              <a:ea typeface="+mn-ea"/>
              <a:cs typeface="+mn-cs"/>
            </a:endParaRPr>
          </a:p>
        </p:txBody>
      </p:sp>
    </p:spTree>
    <p:extLst>
      <p:ext uri="{BB962C8B-B14F-4D97-AF65-F5344CB8AC3E}">
        <p14:creationId xmlns:p14="http://schemas.microsoft.com/office/powerpoint/2010/main" val="1749119847"/>
      </p:ext>
    </p:extLst>
  </p:cSld>
  <p:clrMapOvr>
    <a:masterClrMapping/>
  </p:clrMapOvr>
  <p:transition>
    <p:fade/>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EBB692-4A90-7278-A965-58281D7F7544}"/>
              </a:ext>
            </a:extLst>
          </p:cNvPr>
          <p:cNvSpPr>
            <a:spLocks noGrp="1"/>
          </p:cNvSpPr>
          <p:nvPr>
            <p:ph type="title"/>
          </p:nvPr>
        </p:nvSpPr>
        <p:spPr/>
        <p:txBody>
          <a:bodyPr/>
          <a:lstStyle/>
          <a:p>
            <a:r>
              <a:rPr lang="en-US">
                <a:latin typeface="Calibri" panose="020F0502020204030204" pitchFamily="34" charset="0"/>
                <a:ea typeface="Calibri" panose="020F0502020204030204" pitchFamily="34" charset="0"/>
                <a:cs typeface="Calibri" panose="020F0502020204030204" pitchFamily="34" charset="0"/>
              </a:rPr>
              <a:t>Implementation Planning</a:t>
            </a:r>
          </a:p>
        </p:txBody>
      </p:sp>
    </p:spTree>
    <p:extLst>
      <p:ext uri="{BB962C8B-B14F-4D97-AF65-F5344CB8AC3E}">
        <p14:creationId xmlns:p14="http://schemas.microsoft.com/office/powerpoint/2010/main" val="106223656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52E360-4AB9-C3EC-6645-70ABB4B21F49}"/>
              </a:ext>
            </a:extLst>
          </p:cNvPr>
          <p:cNvSpPr>
            <a:spLocks noGrp="1"/>
          </p:cNvSpPr>
          <p:nvPr>
            <p:ph type="title"/>
          </p:nvPr>
        </p:nvSpPr>
        <p:spPr/>
        <p:txBody>
          <a:bodyPr>
            <a:normAutofit/>
          </a:bodyPr>
          <a:lstStyle/>
          <a:p>
            <a:r>
              <a:rPr lang="en-US" sz="3700">
                <a:latin typeface="Calibri"/>
                <a:ea typeface="Calibri"/>
                <a:cs typeface="Calibri"/>
              </a:rPr>
              <a:t>Proposed Timeline: Developing National Strategic Plan for GenV3 Implementation, Version 1</a:t>
            </a:r>
          </a:p>
        </p:txBody>
      </p:sp>
      <p:graphicFrame>
        <p:nvGraphicFramePr>
          <p:cNvPr id="5" name="Diagram 4" descr="This is a diagram of the proposed timeline for developing the National Strategic Plan for GenV3 Implementation (version 1). In mid-June CSTE will host the Listening-to-Action sesssions, followed by CDC/CSTE Synthesis at the end of June, and the GenV3 Implementation Strategy Plan, version 1 draft at the end of July.">
            <a:extLst>
              <a:ext uri="{FF2B5EF4-FFF2-40B4-BE49-F238E27FC236}">
                <a16:creationId xmlns:a16="http://schemas.microsoft.com/office/drawing/2014/main" id="{2B35F506-F03B-D268-DC93-B3D1F338557E}"/>
              </a:ext>
            </a:extLst>
          </p:cNvPr>
          <p:cNvGraphicFramePr/>
          <p:nvPr>
            <p:extLst>
              <p:ext uri="{D42A27DB-BD31-4B8C-83A1-F6EECF244321}">
                <p14:modId xmlns:p14="http://schemas.microsoft.com/office/powerpoint/2010/main" val="1970110373"/>
              </p:ext>
            </p:extLst>
          </p:nvPr>
        </p:nvGraphicFramePr>
        <p:xfrm>
          <a:off x="609600" y="1417639"/>
          <a:ext cx="10982035" cy="4818191"/>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3" name="Slide Number Placeholder 10">
            <a:extLst>
              <a:ext uri="{FF2B5EF4-FFF2-40B4-BE49-F238E27FC236}">
                <a16:creationId xmlns:a16="http://schemas.microsoft.com/office/drawing/2014/main" id="{3655C609-779D-D3EE-037C-77110BC9A168}"/>
              </a:ext>
              <a:ext uri="{C183D7F6-B498-43B3-948B-1728B52AA6E4}">
                <adec:decorative xmlns:adec="http://schemas.microsoft.com/office/drawing/2017/decorative" val="0"/>
              </a:ext>
            </a:extLst>
          </p:cNvPr>
          <p:cNvSpPr txBox="1">
            <a:spLocks/>
          </p:cNvSpPr>
          <p:nvPr/>
        </p:nvSpPr>
        <p:spPr>
          <a:xfrm>
            <a:off x="11462644" y="6400984"/>
            <a:ext cx="496705" cy="311532"/>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1219170" rtl="0" eaLnBrk="0" fontAlgn="base" latinLnBrk="0" hangingPunct="0">
              <a:lnSpc>
                <a:spcPct val="100000"/>
              </a:lnSpc>
              <a:spcBef>
                <a:spcPct val="0"/>
              </a:spcBef>
              <a:spcAft>
                <a:spcPct val="0"/>
              </a:spcAft>
              <a:buClrTx/>
              <a:buSzTx/>
              <a:buFontTx/>
              <a:buNone/>
              <a:tabLst/>
              <a:defRPr/>
            </a:pPr>
            <a:fld id="{BE1A0740-F252-4427-A288-A0F9AF0CD4D9}" type="slidenum">
              <a:rPr kumimoji="0" lang="en-US" sz="1800" b="0" i="0" u="none" strike="noStrike" kern="1200" cap="none" spc="0" normalizeH="0" baseline="0" noProof="0" smtClean="0">
                <a:ln>
                  <a:noFill/>
                </a:ln>
                <a:solidFill>
                  <a:prstClr val="black"/>
                </a:solidFill>
                <a:effectLst/>
                <a:uLnTx/>
                <a:uFillTx/>
                <a:latin typeface="Myriad Web Pro"/>
                <a:ea typeface="+mn-ea"/>
                <a:cs typeface="+mn-cs"/>
              </a:rPr>
              <a:pPr marL="0" marR="0" lvl="0" indent="0" algn="l" defTabSz="1219170" rtl="0" eaLnBrk="0" fontAlgn="base" latinLnBrk="0" hangingPunct="0">
                <a:lnSpc>
                  <a:spcPct val="100000"/>
                </a:lnSpc>
                <a:spcBef>
                  <a:spcPct val="0"/>
                </a:spcBef>
                <a:spcAft>
                  <a:spcPct val="0"/>
                </a:spcAft>
                <a:buClrTx/>
                <a:buSzTx/>
                <a:buFontTx/>
                <a:buNone/>
                <a:tabLst/>
                <a:defRPr/>
              </a:pPr>
              <a:t>7</a:t>
            </a:fld>
            <a:endParaRPr kumimoji="0" lang="en-US" sz="1800" b="0" i="0" u="none" strike="noStrike" kern="1200" cap="none" spc="0" normalizeH="0" baseline="0" noProof="0" dirty="0">
              <a:ln>
                <a:noFill/>
              </a:ln>
              <a:solidFill>
                <a:prstClr val="black"/>
              </a:solidFill>
              <a:effectLst/>
              <a:uLnTx/>
              <a:uFillTx/>
              <a:latin typeface="Myriad Web Pro"/>
              <a:ea typeface="+mn-ea"/>
              <a:cs typeface="+mn-cs"/>
            </a:endParaRPr>
          </a:p>
        </p:txBody>
      </p:sp>
    </p:spTree>
    <p:extLst>
      <p:ext uri="{BB962C8B-B14F-4D97-AF65-F5344CB8AC3E}">
        <p14:creationId xmlns:p14="http://schemas.microsoft.com/office/powerpoint/2010/main" val="1498769851"/>
      </p:ext>
    </p:extLst>
  </p:cSld>
  <p:clrMapOvr>
    <a:masterClrMapping/>
  </p:clrMapOvr>
  <p:transition>
    <p:fade/>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E540E5-5FDC-55C9-A0B6-17838995ABBF}"/>
              </a:ext>
            </a:extLst>
          </p:cNvPr>
          <p:cNvSpPr>
            <a:spLocks noGrp="1"/>
          </p:cNvSpPr>
          <p:nvPr>
            <p:ph type="title"/>
          </p:nvPr>
        </p:nvSpPr>
        <p:spPr/>
        <p:txBody>
          <a:bodyPr/>
          <a:lstStyle/>
          <a:p>
            <a:r>
              <a:rPr lang="en-US" sz="3700">
                <a:latin typeface="Calibri"/>
                <a:ea typeface="Calibri"/>
                <a:cs typeface="Calibri"/>
              </a:rPr>
              <a:t>Listening-to-Action (L2A) Sessions</a:t>
            </a:r>
          </a:p>
        </p:txBody>
      </p:sp>
      <p:sp>
        <p:nvSpPr>
          <p:cNvPr id="3" name="Text Placeholder 2">
            <a:extLst>
              <a:ext uri="{FF2B5EF4-FFF2-40B4-BE49-F238E27FC236}">
                <a16:creationId xmlns:a16="http://schemas.microsoft.com/office/drawing/2014/main" id="{58F90216-7A65-AD60-1E90-23C94CB508EF}"/>
              </a:ext>
            </a:extLst>
          </p:cNvPr>
          <p:cNvSpPr>
            <a:spLocks noGrp="1"/>
          </p:cNvSpPr>
          <p:nvPr>
            <p:ph type="body" sz="quarter" idx="10"/>
          </p:nvPr>
        </p:nvSpPr>
        <p:spPr>
          <a:xfrm>
            <a:off x="586510" y="1419936"/>
            <a:ext cx="10995890" cy="4996905"/>
          </a:xfrm>
        </p:spPr>
        <p:txBody>
          <a:bodyPr vert="horz" lIns="91440" tIns="45720" rIns="91440" bIns="45720" rtlCol="0" anchor="t">
            <a:normAutofit fontScale="85000" lnSpcReduction="10000"/>
          </a:bodyPr>
          <a:lstStyle/>
          <a:p>
            <a:pPr marL="304165" indent="-304165"/>
            <a:r>
              <a:rPr lang="en-US" sz="2650" dirty="0">
                <a:latin typeface="Calibri" panose="020F0502020204030204" pitchFamily="34" charset="0"/>
                <a:ea typeface="Calibri" panose="020F0502020204030204" pitchFamily="34" charset="0"/>
                <a:cs typeface="Calibri" panose="020F0502020204030204" pitchFamily="34" charset="0"/>
              </a:rPr>
              <a:t>Background: </a:t>
            </a:r>
            <a:r>
              <a:rPr lang="en-US" sz="2700" b="0" dirty="0">
                <a:latin typeface="Calibri" panose="020F0502020204030204" pitchFamily="34" charset="0"/>
                <a:ea typeface="Calibri" panose="020F0502020204030204" pitchFamily="34" charset="0"/>
                <a:cs typeface="Calibri" panose="020F0502020204030204" pitchFamily="34" charset="0"/>
              </a:rPr>
              <a:t>Build on previous listening sessions and efforts such as </a:t>
            </a:r>
            <a:r>
              <a:rPr lang="en-US" sz="2700" b="0" dirty="0">
                <a:latin typeface="Calibri" panose="020F0502020204030204" pitchFamily="34" charset="0"/>
                <a:ea typeface="Calibri" panose="020F0502020204030204" pitchFamily="34" charset="0"/>
                <a:cs typeface="Calibri" panose="020F0502020204030204" pitchFamily="34" charset="0"/>
                <a:hlinkClick r:id="rId3">
                  <a:extLst>
                    <a:ext uri="{A12FA001-AC4F-418D-AE19-62706E023703}">
                      <ahyp:hlinkClr xmlns:ahyp="http://schemas.microsoft.com/office/drawing/2018/hyperlinkcolor" val="tx"/>
                    </a:ext>
                  </a:extLst>
                </a:hlinkClick>
              </a:rPr>
              <a:t>case service design</a:t>
            </a:r>
            <a:endParaRPr lang="en-US" sz="2700" b="0" dirty="0">
              <a:latin typeface="Calibri" panose="020F0502020204030204" pitchFamily="34" charset="0"/>
              <a:ea typeface="Calibri" panose="020F0502020204030204" pitchFamily="34" charset="0"/>
              <a:cs typeface="Calibri" panose="020F0502020204030204" pitchFamily="34" charset="0"/>
            </a:endParaRPr>
          </a:p>
          <a:p>
            <a:pPr marL="304165" indent="-304165"/>
            <a:r>
              <a:rPr lang="en-US" sz="2650" dirty="0">
                <a:latin typeface="Calibri" panose="020F0502020204030204" pitchFamily="34" charset="0"/>
                <a:ea typeface="Calibri" panose="020F0502020204030204" pitchFamily="34" charset="0"/>
                <a:cs typeface="Calibri" panose="020F0502020204030204" pitchFamily="34" charset="0"/>
              </a:rPr>
              <a:t>Purpose: </a:t>
            </a:r>
            <a:r>
              <a:rPr lang="en-US" sz="2650" b="0" dirty="0">
                <a:latin typeface="Calibri" panose="020F0502020204030204" pitchFamily="34" charset="0"/>
                <a:ea typeface="Calibri" panose="020F0502020204030204" pitchFamily="34" charset="0"/>
                <a:cs typeface="Calibri" panose="020F0502020204030204" pitchFamily="34" charset="0"/>
              </a:rPr>
              <a:t>Gather feedback on GenV3 implementation </a:t>
            </a:r>
          </a:p>
          <a:p>
            <a:pPr marL="304165" indent="-304165"/>
            <a:r>
              <a:rPr lang="en-US" sz="2650" dirty="0">
                <a:latin typeface="Calibri" panose="020F0502020204030204" pitchFamily="34" charset="0"/>
                <a:ea typeface="Calibri" panose="020F0502020204030204" pitchFamily="34" charset="0"/>
                <a:cs typeface="Calibri" panose="020F0502020204030204" pitchFamily="34" charset="0"/>
              </a:rPr>
              <a:t>Session Structure: </a:t>
            </a:r>
          </a:p>
          <a:p>
            <a:pPr marL="608965" lvl="1" indent="-226060"/>
            <a:r>
              <a:rPr lang="en-US" dirty="0">
                <a:latin typeface="Calibri" panose="020F0502020204030204" pitchFamily="34" charset="0"/>
                <a:ea typeface="Calibri" panose="020F0502020204030204" pitchFamily="34" charset="0"/>
                <a:cs typeface="Calibri" panose="020F0502020204030204" pitchFamily="34" charset="0"/>
              </a:rPr>
              <a:t>60 minutes</a:t>
            </a:r>
          </a:p>
          <a:p>
            <a:pPr marL="608965" lvl="1" indent="-226060"/>
            <a:r>
              <a:rPr lang="en-US" dirty="0">
                <a:latin typeface="Calibri" panose="020F0502020204030204" pitchFamily="34" charset="0"/>
                <a:ea typeface="Calibri" panose="020F0502020204030204" pitchFamily="34" charset="0"/>
                <a:cs typeface="Calibri" panose="020F0502020204030204" pitchFamily="34" charset="0"/>
              </a:rPr>
              <a:t>Facilitated by CSTE</a:t>
            </a:r>
          </a:p>
          <a:p>
            <a:pPr marL="608965" lvl="1" indent="-226060"/>
            <a:r>
              <a:rPr lang="en-US" dirty="0">
                <a:latin typeface="Calibri" panose="020F0502020204030204" pitchFamily="34" charset="0"/>
                <a:ea typeface="Calibri" panose="020F0502020204030204" pitchFamily="34" charset="0"/>
                <a:cs typeface="Calibri" panose="020F0502020204030204" pitchFamily="34" charset="0"/>
              </a:rPr>
              <a:t>Focused discussion among jurisdictions and CDC programs</a:t>
            </a:r>
          </a:p>
          <a:p>
            <a:pPr lvl="2"/>
            <a:r>
              <a:rPr lang="en-US" sz="2300" dirty="0">
                <a:latin typeface="Calibri" panose="020F0502020204030204" pitchFamily="34" charset="0"/>
                <a:ea typeface="Calibri" panose="020F0502020204030204" pitchFamily="34" charset="0"/>
                <a:cs typeface="Calibri" panose="020F0502020204030204" pitchFamily="34" charset="0"/>
              </a:rPr>
              <a:t>To comply with OMB PRA approved parameters, jurisdiction participation will be invite only</a:t>
            </a:r>
          </a:p>
          <a:p>
            <a:pPr marL="608965" lvl="1" indent="-226060"/>
            <a:r>
              <a:rPr lang="en-US" dirty="0">
                <a:latin typeface="Calibri" panose="020F0502020204030204" pitchFamily="34" charset="0"/>
                <a:ea typeface="Calibri" panose="020F0502020204030204" pitchFamily="34" charset="0"/>
                <a:cs typeface="Calibri" panose="020F0502020204030204" pitchFamily="34" charset="0"/>
              </a:rPr>
              <a:t>NNDSS staff will present proposed transition plan and ask for feedback</a:t>
            </a:r>
          </a:p>
          <a:p>
            <a:pPr marL="304165" indent="-304165"/>
            <a:r>
              <a:rPr lang="en-US" sz="2650" dirty="0">
                <a:latin typeface="Calibri" panose="020F0502020204030204" pitchFamily="34" charset="0"/>
                <a:ea typeface="Calibri" panose="020F0502020204030204" pitchFamily="34" charset="0"/>
                <a:cs typeface="Calibri" panose="020F0502020204030204" pitchFamily="34" charset="0"/>
              </a:rPr>
              <a:t>Preparation: </a:t>
            </a:r>
            <a:r>
              <a:rPr lang="en-US" b="0" dirty="0">
                <a:latin typeface="Calibri" panose="020F0502020204030204" pitchFamily="34" charset="0"/>
                <a:ea typeface="Calibri" panose="020F0502020204030204" pitchFamily="34" charset="0"/>
                <a:cs typeface="Calibri" panose="020F0502020204030204" pitchFamily="34" charset="0"/>
              </a:rPr>
              <a:t>Questions to guide the facilitated discussions will be shared in advance of the L2A sessions</a:t>
            </a:r>
          </a:p>
          <a:p>
            <a:pPr marL="608965" lvl="1" indent="-226060"/>
            <a:endParaRPr lang="en-US" dirty="0">
              <a:latin typeface="Calibri" panose="020F0502020204030204" pitchFamily="34" charset="0"/>
              <a:ea typeface="Calibri" panose="020F0502020204030204" pitchFamily="34" charset="0"/>
              <a:cs typeface="Calibri" panose="020F0502020204030204" pitchFamily="34" charset="0"/>
            </a:endParaRPr>
          </a:p>
        </p:txBody>
      </p:sp>
      <p:sp>
        <p:nvSpPr>
          <p:cNvPr id="5" name="Slide Number Placeholder 10">
            <a:extLst>
              <a:ext uri="{FF2B5EF4-FFF2-40B4-BE49-F238E27FC236}">
                <a16:creationId xmlns:a16="http://schemas.microsoft.com/office/drawing/2014/main" id="{56A96192-2A4E-C74B-B55E-1230C7DBBC06}"/>
              </a:ext>
              <a:ext uri="{C183D7F6-B498-43B3-948B-1728B52AA6E4}">
                <adec:decorative xmlns:adec="http://schemas.microsoft.com/office/drawing/2017/decorative" val="0"/>
              </a:ext>
            </a:extLst>
          </p:cNvPr>
          <p:cNvSpPr txBox="1">
            <a:spLocks/>
          </p:cNvSpPr>
          <p:nvPr/>
        </p:nvSpPr>
        <p:spPr>
          <a:xfrm>
            <a:off x="11462644" y="6400984"/>
            <a:ext cx="496705" cy="311532"/>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1219170" rtl="0" eaLnBrk="0" fontAlgn="base" latinLnBrk="0" hangingPunct="0">
              <a:lnSpc>
                <a:spcPct val="100000"/>
              </a:lnSpc>
              <a:spcBef>
                <a:spcPct val="0"/>
              </a:spcBef>
              <a:spcAft>
                <a:spcPct val="0"/>
              </a:spcAft>
              <a:buClrTx/>
              <a:buSzTx/>
              <a:buFontTx/>
              <a:buNone/>
              <a:tabLst/>
              <a:defRPr/>
            </a:pPr>
            <a:fld id="{BE1A0740-F252-4427-A288-A0F9AF0CD4D9}" type="slidenum">
              <a:rPr kumimoji="0" lang="en-US" sz="1800" b="0" i="0" u="none" strike="noStrike" kern="1200" cap="none" spc="0" normalizeH="0" baseline="0" noProof="0" smtClean="0">
                <a:ln>
                  <a:noFill/>
                </a:ln>
                <a:solidFill>
                  <a:prstClr val="black"/>
                </a:solidFill>
                <a:effectLst/>
                <a:uLnTx/>
                <a:uFillTx/>
                <a:latin typeface="Myriad Web Pro"/>
                <a:ea typeface="+mn-ea"/>
                <a:cs typeface="+mn-cs"/>
              </a:rPr>
              <a:pPr marL="0" marR="0" lvl="0" indent="0" algn="l" defTabSz="1219170" rtl="0" eaLnBrk="0" fontAlgn="base" latinLnBrk="0" hangingPunct="0">
                <a:lnSpc>
                  <a:spcPct val="100000"/>
                </a:lnSpc>
                <a:spcBef>
                  <a:spcPct val="0"/>
                </a:spcBef>
                <a:spcAft>
                  <a:spcPct val="0"/>
                </a:spcAft>
                <a:buClrTx/>
                <a:buSzTx/>
                <a:buFontTx/>
                <a:buNone/>
                <a:tabLst/>
                <a:defRPr/>
              </a:pPr>
              <a:t>8</a:t>
            </a:fld>
            <a:endParaRPr kumimoji="0" lang="en-US" sz="1800" b="0" i="0" u="none" strike="noStrike" kern="1200" cap="none" spc="0" normalizeH="0" baseline="0" noProof="0" dirty="0">
              <a:ln>
                <a:noFill/>
              </a:ln>
              <a:solidFill>
                <a:prstClr val="black"/>
              </a:solidFill>
              <a:effectLst/>
              <a:uLnTx/>
              <a:uFillTx/>
              <a:latin typeface="Myriad Web Pro"/>
              <a:ea typeface="+mn-ea"/>
              <a:cs typeface="+mn-cs"/>
            </a:endParaRPr>
          </a:p>
        </p:txBody>
      </p:sp>
    </p:spTree>
    <p:extLst>
      <p:ext uri="{BB962C8B-B14F-4D97-AF65-F5344CB8AC3E}">
        <p14:creationId xmlns:p14="http://schemas.microsoft.com/office/powerpoint/2010/main" val="1650533274"/>
      </p:ext>
    </p:extLst>
  </p:cSld>
  <p:clrMapOvr>
    <a:masterClrMapping/>
  </p:clrMapOvr>
  <p:transition>
    <p:fade/>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B1CD54-3097-D648-8FC5-430BEF4CB271}"/>
              </a:ext>
            </a:extLst>
          </p:cNvPr>
          <p:cNvSpPr>
            <a:spLocks noGrp="1"/>
          </p:cNvSpPr>
          <p:nvPr>
            <p:ph type="title"/>
          </p:nvPr>
        </p:nvSpPr>
        <p:spPr/>
        <p:txBody>
          <a:bodyPr/>
          <a:lstStyle/>
          <a:p>
            <a:r>
              <a:rPr lang="en-US" sz="3700">
                <a:latin typeface="Calibri"/>
                <a:ea typeface="Calibri"/>
                <a:cs typeface="Calibri"/>
              </a:rPr>
              <a:t>Proposed L2A Session Schedule and Topics in Scope</a:t>
            </a:r>
          </a:p>
        </p:txBody>
      </p:sp>
      <p:graphicFrame>
        <p:nvGraphicFramePr>
          <p:cNvPr id="5" name="Table 4">
            <a:extLst>
              <a:ext uri="{FF2B5EF4-FFF2-40B4-BE49-F238E27FC236}">
                <a16:creationId xmlns:a16="http://schemas.microsoft.com/office/drawing/2014/main" id="{478F6C82-6E8D-EAB8-9934-902DD1046197}"/>
              </a:ext>
            </a:extLst>
          </p:cNvPr>
          <p:cNvGraphicFramePr>
            <a:graphicFrameLocks noGrp="1"/>
          </p:cNvGraphicFramePr>
          <p:nvPr>
            <p:extLst>
              <p:ext uri="{D42A27DB-BD31-4B8C-83A1-F6EECF244321}">
                <p14:modId xmlns:p14="http://schemas.microsoft.com/office/powerpoint/2010/main" val="3828356460"/>
              </p:ext>
            </p:extLst>
          </p:nvPr>
        </p:nvGraphicFramePr>
        <p:xfrm>
          <a:off x="607148" y="1639726"/>
          <a:ext cx="11073694" cy="4538202"/>
        </p:xfrm>
        <a:graphic>
          <a:graphicData uri="http://schemas.openxmlformats.org/drawingml/2006/table">
            <a:tbl>
              <a:tblPr firstRow="1" bandRow="1">
                <a:tableStyleId>{5C22544A-7EE6-4342-B048-85BDC9FD1C3A}</a:tableStyleId>
              </a:tblPr>
              <a:tblGrid>
                <a:gridCol w="1936228">
                  <a:extLst>
                    <a:ext uri="{9D8B030D-6E8A-4147-A177-3AD203B41FA5}">
                      <a16:colId xmlns:a16="http://schemas.microsoft.com/office/drawing/2014/main" val="2809272469"/>
                    </a:ext>
                  </a:extLst>
                </a:gridCol>
                <a:gridCol w="1862369">
                  <a:extLst>
                    <a:ext uri="{9D8B030D-6E8A-4147-A177-3AD203B41FA5}">
                      <a16:colId xmlns:a16="http://schemas.microsoft.com/office/drawing/2014/main" val="4088262184"/>
                    </a:ext>
                  </a:extLst>
                </a:gridCol>
                <a:gridCol w="4183663">
                  <a:extLst>
                    <a:ext uri="{9D8B030D-6E8A-4147-A177-3AD203B41FA5}">
                      <a16:colId xmlns:a16="http://schemas.microsoft.com/office/drawing/2014/main" val="3939177434"/>
                    </a:ext>
                  </a:extLst>
                </a:gridCol>
                <a:gridCol w="1898754">
                  <a:extLst>
                    <a:ext uri="{9D8B030D-6E8A-4147-A177-3AD203B41FA5}">
                      <a16:colId xmlns:a16="http://schemas.microsoft.com/office/drawing/2014/main" val="3529660051"/>
                    </a:ext>
                  </a:extLst>
                </a:gridCol>
                <a:gridCol w="1192680">
                  <a:extLst>
                    <a:ext uri="{9D8B030D-6E8A-4147-A177-3AD203B41FA5}">
                      <a16:colId xmlns:a16="http://schemas.microsoft.com/office/drawing/2014/main" val="3763557468"/>
                    </a:ext>
                  </a:extLst>
                </a:gridCol>
              </a:tblGrid>
              <a:tr h="648255">
                <a:tc>
                  <a:txBody>
                    <a:bodyPr/>
                    <a:lstStyle/>
                    <a:p>
                      <a:r>
                        <a:rPr lang="en-US" dirty="0">
                          <a:latin typeface="Calibri" panose="020F0502020204030204" pitchFamily="34" charset="0"/>
                          <a:ea typeface="Calibri" panose="020F0502020204030204" pitchFamily="34" charset="0"/>
                          <a:cs typeface="Calibri" panose="020F0502020204030204" pitchFamily="34" charset="0"/>
                        </a:rPr>
                        <a:t>Round</a:t>
                      </a:r>
                    </a:p>
                  </a:txBody>
                  <a:tcPr anchor="ctr"/>
                </a:tc>
                <a:tc>
                  <a:txBody>
                    <a:bodyPr/>
                    <a:lstStyle/>
                    <a:p>
                      <a:r>
                        <a:rPr lang="en-US">
                          <a:latin typeface="Calibri" panose="020F0502020204030204" pitchFamily="34" charset="0"/>
                          <a:ea typeface="Calibri" panose="020F0502020204030204" pitchFamily="34" charset="0"/>
                          <a:cs typeface="Calibri" panose="020F0502020204030204" pitchFamily="34" charset="0"/>
                        </a:rPr>
                        <a:t>Audience</a:t>
                      </a:r>
                    </a:p>
                  </a:txBody>
                  <a:tcPr anchor="ctr"/>
                </a:tc>
                <a:tc>
                  <a:txBody>
                    <a:bodyPr/>
                    <a:lstStyle/>
                    <a:p>
                      <a:r>
                        <a:rPr lang="en-US">
                          <a:latin typeface="Calibri" panose="020F0502020204030204" pitchFamily="34" charset="0"/>
                          <a:ea typeface="Calibri" panose="020F0502020204030204" pitchFamily="34" charset="0"/>
                          <a:cs typeface="Calibri" panose="020F0502020204030204" pitchFamily="34" charset="0"/>
                        </a:rPr>
                        <a:t>Topic</a:t>
                      </a:r>
                    </a:p>
                  </a:txBody>
                  <a:tcPr anchor="ctr"/>
                </a:tc>
                <a:tc>
                  <a:txBody>
                    <a:bodyPr/>
                    <a:lstStyle/>
                    <a:p>
                      <a:r>
                        <a:rPr lang="en-US">
                          <a:latin typeface="Calibri" panose="020F0502020204030204" pitchFamily="34" charset="0"/>
                          <a:ea typeface="Calibri" panose="020F0502020204030204" pitchFamily="34" charset="0"/>
                          <a:cs typeface="Calibri" panose="020F0502020204030204" pitchFamily="34" charset="0"/>
                        </a:rPr>
                        <a:t>Date</a:t>
                      </a:r>
                    </a:p>
                  </a:txBody>
                  <a:tcPr anchor="ctr"/>
                </a:tc>
                <a:tc>
                  <a:txBody>
                    <a:bodyPr/>
                    <a:lstStyle/>
                    <a:p>
                      <a:r>
                        <a:rPr lang="en-US">
                          <a:latin typeface="Calibri" panose="020F0502020204030204" pitchFamily="34" charset="0"/>
                          <a:ea typeface="Calibri" panose="020F0502020204030204" pitchFamily="34" charset="0"/>
                          <a:cs typeface="Calibri" panose="020F0502020204030204" pitchFamily="34" charset="0"/>
                        </a:rPr>
                        <a:t>Time (Eastern)</a:t>
                      </a:r>
                    </a:p>
                  </a:txBody>
                  <a:tcPr anchor="ctr"/>
                </a:tc>
                <a:extLst>
                  <a:ext uri="{0D108BD9-81ED-4DB2-BD59-A6C34878D82A}">
                    <a16:rowId xmlns:a16="http://schemas.microsoft.com/office/drawing/2014/main" val="2597193553"/>
                  </a:ext>
                </a:extLst>
              </a:tr>
              <a:tr h="1011836">
                <a:tc>
                  <a:txBody>
                    <a:bodyPr/>
                    <a:lstStyle/>
                    <a:p>
                      <a:pPr lvl="0" algn="l">
                        <a:lnSpc>
                          <a:spcPct val="100000"/>
                        </a:lnSpc>
                        <a:spcBef>
                          <a:spcPts val="0"/>
                        </a:spcBef>
                        <a:spcAft>
                          <a:spcPts val="0"/>
                        </a:spcAft>
                        <a:buNone/>
                      </a:pPr>
                      <a:r>
                        <a:rPr lang="en-US" sz="1800" b="1" i="0" u="none" strike="noStrike" noProof="0">
                          <a:latin typeface="Calibri" panose="020F0502020204030204" pitchFamily="34" charset="0"/>
                          <a:ea typeface="Calibri" panose="020F0502020204030204" pitchFamily="34" charset="0"/>
                          <a:cs typeface="Calibri" panose="020F0502020204030204" pitchFamily="34" charset="0"/>
                        </a:rPr>
                        <a:t>Round 1</a:t>
                      </a:r>
                      <a:endParaRPr lang="en-US" sz="1800" b="1">
                        <a:latin typeface="Calibri" panose="020F0502020204030204" pitchFamily="34" charset="0"/>
                        <a:ea typeface="Calibri" panose="020F0502020204030204" pitchFamily="34" charset="0"/>
                        <a:cs typeface="Calibri" panose="020F0502020204030204" pitchFamily="34" charset="0"/>
                      </a:endParaRPr>
                    </a:p>
                    <a:p>
                      <a:pPr lvl="0" algn="l">
                        <a:lnSpc>
                          <a:spcPct val="100000"/>
                        </a:lnSpc>
                        <a:spcBef>
                          <a:spcPts val="0"/>
                        </a:spcBef>
                        <a:spcAft>
                          <a:spcPts val="0"/>
                        </a:spcAft>
                        <a:buNone/>
                      </a:pPr>
                      <a:r>
                        <a:rPr lang="en-US" sz="1800" b="0" i="0" u="none" strike="noStrike" noProof="0">
                          <a:latin typeface="Calibri" panose="020F0502020204030204" pitchFamily="34" charset="0"/>
                          <a:ea typeface="Calibri" panose="020F0502020204030204" pitchFamily="34" charset="0"/>
                          <a:cs typeface="Calibri" panose="020F0502020204030204" pitchFamily="34" charset="0"/>
                        </a:rPr>
                        <a:t>CSTE-facilitated L2A</a:t>
                      </a:r>
                      <a:endParaRPr lang="en-US" sz="1800" b="1" i="0" u="none" strike="noStrike" noProof="0">
                        <a:latin typeface="Calibri" panose="020F0502020204030204" pitchFamily="34" charset="0"/>
                        <a:ea typeface="Calibri" panose="020F0502020204030204" pitchFamily="34" charset="0"/>
                        <a:cs typeface="Calibri" panose="020F0502020204030204" pitchFamily="34" charset="0"/>
                      </a:endParaRPr>
                    </a:p>
                  </a:txBody>
                  <a:tcPr/>
                </a:tc>
                <a:tc>
                  <a:txBody>
                    <a:bodyPr/>
                    <a:lstStyle/>
                    <a:p>
                      <a:pPr lvl="0" algn="l">
                        <a:lnSpc>
                          <a:spcPct val="100000"/>
                        </a:lnSpc>
                        <a:spcBef>
                          <a:spcPts val="0"/>
                        </a:spcBef>
                        <a:spcAft>
                          <a:spcPts val="0"/>
                        </a:spcAft>
                        <a:buNone/>
                      </a:pPr>
                      <a:r>
                        <a:rPr lang="en-US" sz="1800" b="1" i="0" u="none" strike="noStrike" noProof="0">
                          <a:latin typeface="Calibri" panose="020F0502020204030204" pitchFamily="34" charset="0"/>
                          <a:ea typeface="Calibri" panose="020F0502020204030204" pitchFamily="34" charset="0"/>
                          <a:cs typeface="Calibri" panose="020F0502020204030204" pitchFamily="34" charset="0"/>
                        </a:rPr>
                        <a:t>Session 1: </a:t>
                      </a:r>
                      <a:endParaRPr lang="en-US" sz="1800" b="1">
                        <a:latin typeface="Calibri" panose="020F0502020204030204" pitchFamily="34" charset="0"/>
                        <a:ea typeface="Calibri" panose="020F0502020204030204" pitchFamily="34" charset="0"/>
                        <a:cs typeface="Calibri" panose="020F0502020204030204" pitchFamily="34" charset="0"/>
                      </a:endParaRPr>
                    </a:p>
                    <a:p>
                      <a:pPr lvl="0" algn="l">
                        <a:lnSpc>
                          <a:spcPct val="100000"/>
                        </a:lnSpc>
                        <a:spcBef>
                          <a:spcPts val="0"/>
                        </a:spcBef>
                        <a:spcAft>
                          <a:spcPts val="0"/>
                        </a:spcAft>
                        <a:buNone/>
                      </a:pPr>
                      <a:r>
                        <a:rPr lang="en-US" sz="1800" b="0" i="0" u="none" strike="noStrike" noProof="0">
                          <a:latin typeface="Calibri" panose="020F0502020204030204" pitchFamily="34" charset="0"/>
                          <a:ea typeface="Calibri" panose="020F0502020204030204" pitchFamily="34" charset="0"/>
                          <a:cs typeface="Calibri" panose="020F0502020204030204" pitchFamily="34" charset="0"/>
                        </a:rPr>
                        <a:t>CDC Programs </a:t>
                      </a:r>
                      <a:endParaRPr lang="en-US" sz="1800">
                        <a:latin typeface="Calibri" panose="020F0502020204030204" pitchFamily="34" charset="0"/>
                        <a:ea typeface="Calibri" panose="020F0502020204030204" pitchFamily="34" charset="0"/>
                        <a:cs typeface="Calibri" panose="020F0502020204030204" pitchFamily="34" charset="0"/>
                      </a:endParaRPr>
                    </a:p>
                    <a:p>
                      <a:pPr lvl="0" algn="l">
                        <a:lnSpc>
                          <a:spcPct val="100000"/>
                        </a:lnSpc>
                        <a:spcBef>
                          <a:spcPts val="0"/>
                        </a:spcBef>
                        <a:spcAft>
                          <a:spcPts val="0"/>
                        </a:spcAft>
                        <a:buNone/>
                      </a:pPr>
                      <a:r>
                        <a:rPr lang="en-US" sz="1800" b="0" i="0" u="none" strike="noStrike" noProof="0">
                          <a:latin typeface="Calibri" panose="020F0502020204030204" pitchFamily="34" charset="0"/>
                          <a:ea typeface="Calibri" panose="020F0502020204030204" pitchFamily="34" charset="0"/>
                          <a:cs typeface="Calibri" panose="020F0502020204030204" pitchFamily="34" charset="0"/>
                        </a:rPr>
                        <a:t>30 Jurisdictions</a:t>
                      </a:r>
                      <a:endParaRPr lang="en-US" sz="1800">
                        <a:latin typeface="Calibri" panose="020F0502020204030204" pitchFamily="34" charset="0"/>
                        <a:ea typeface="Calibri" panose="020F0502020204030204" pitchFamily="34" charset="0"/>
                        <a:cs typeface="Calibri" panose="020F0502020204030204" pitchFamily="34" charset="0"/>
                      </a:endParaRPr>
                    </a:p>
                  </a:txBody>
                  <a:tcPr/>
                </a:tc>
                <a:tc>
                  <a:txBody>
                    <a:bodyPr/>
                    <a:lstStyle/>
                    <a:p>
                      <a:pPr lvl="0" algn="l">
                        <a:lnSpc>
                          <a:spcPct val="100000"/>
                        </a:lnSpc>
                        <a:spcBef>
                          <a:spcPts val="0"/>
                        </a:spcBef>
                        <a:spcAft>
                          <a:spcPts val="0"/>
                        </a:spcAft>
                        <a:buNone/>
                      </a:pPr>
                      <a:r>
                        <a:rPr lang="en-US" sz="1800" b="0" i="0" u="none" strike="noStrike" noProof="0" dirty="0">
                          <a:latin typeface="Calibri" panose="020F0502020204030204" pitchFamily="34" charset="0"/>
                          <a:ea typeface="Calibri" panose="020F0502020204030204" pitchFamily="34" charset="0"/>
                          <a:cs typeface="Calibri" panose="020F0502020204030204" pitchFamily="34" charset="0"/>
                        </a:rPr>
                        <a:t>Transition from Generic V2 to Generic V3</a:t>
                      </a:r>
                      <a:endParaRPr lang="en-US" sz="1800" dirty="0">
                        <a:latin typeface="Calibri" panose="020F0502020204030204" pitchFamily="34" charset="0"/>
                        <a:ea typeface="Calibri" panose="020F0502020204030204" pitchFamily="34" charset="0"/>
                        <a:cs typeface="Calibri" panose="020F0502020204030204" pitchFamily="34" charset="0"/>
                      </a:endParaRPr>
                    </a:p>
                  </a:txBody>
                  <a:tcPr/>
                </a:tc>
                <a:tc>
                  <a:txBody>
                    <a:bodyPr/>
                    <a:lstStyle/>
                    <a:p>
                      <a:pPr lvl="0" algn="l">
                        <a:lnSpc>
                          <a:spcPct val="100000"/>
                        </a:lnSpc>
                        <a:spcBef>
                          <a:spcPts val="0"/>
                        </a:spcBef>
                        <a:spcAft>
                          <a:spcPts val="0"/>
                        </a:spcAft>
                        <a:buNone/>
                      </a:pPr>
                      <a:r>
                        <a:rPr lang="en-US" sz="1800" b="0" i="0" u="none" strike="noStrike" noProof="0">
                          <a:latin typeface="Calibri" panose="020F0502020204030204" pitchFamily="34" charset="0"/>
                          <a:ea typeface="Calibri" panose="020F0502020204030204" pitchFamily="34" charset="0"/>
                          <a:cs typeface="Calibri" panose="020F0502020204030204" pitchFamily="34" charset="0"/>
                        </a:rPr>
                        <a:t>Wednesday</a:t>
                      </a:r>
                      <a:endParaRPr lang="en-US" sz="1800">
                        <a:latin typeface="Calibri" panose="020F0502020204030204" pitchFamily="34" charset="0"/>
                        <a:ea typeface="Calibri" panose="020F0502020204030204" pitchFamily="34" charset="0"/>
                        <a:cs typeface="Calibri" panose="020F0502020204030204" pitchFamily="34" charset="0"/>
                      </a:endParaRPr>
                    </a:p>
                    <a:p>
                      <a:pPr lvl="0" algn="l">
                        <a:lnSpc>
                          <a:spcPct val="100000"/>
                        </a:lnSpc>
                        <a:spcBef>
                          <a:spcPts val="0"/>
                        </a:spcBef>
                        <a:spcAft>
                          <a:spcPts val="0"/>
                        </a:spcAft>
                        <a:buNone/>
                      </a:pPr>
                      <a:r>
                        <a:rPr lang="en-US" sz="1800" b="0" i="0" u="none" strike="noStrike" noProof="0">
                          <a:latin typeface="Calibri" panose="020F0502020204030204" pitchFamily="34" charset="0"/>
                          <a:ea typeface="Calibri" panose="020F0502020204030204" pitchFamily="34" charset="0"/>
                          <a:cs typeface="Calibri" panose="020F0502020204030204" pitchFamily="34" charset="0"/>
                        </a:rPr>
                        <a:t>June 10, 2026</a:t>
                      </a:r>
                      <a:endParaRPr lang="en-US" sz="1800">
                        <a:latin typeface="Calibri" panose="020F0502020204030204" pitchFamily="34" charset="0"/>
                        <a:ea typeface="Calibri" panose="020F0502020204030204" pitchFamily="34" charset="0"/>
                        <a:cs typeface="Calibri" panose="020F0502020204030204" pitchFamily="34" charset="0"/>
                      </a:endParaRPr>
                    </a:p>
                  </a:txBody>
                  <a:tcPr/>
                </a:tc>
                <a:tc>
                  <a:txBody>
                    <a:bodyPr/>
                    <a:lstStyle/>
                    <a:p>
                      <a:pPr lvl="0" algn="r">
                        <a:lnSpc>
                          <a:spcPct val="100000"/>
                        </a:lnSpc>
                        <a:spcBef>
                          <a:spcPts val="0"/>
                        </a:spcBef>
                        <a:spcAft>
                          <a:spcPts val="0"/>
                        </a:spcAft>
                        <a:buNone/>
                      </a:pPr>
                      <a:r>
                        <a:rPr lang="en-US" sz="1800" b="0" i="0" u="none" strike="noStrike" noProof="0">
                          <a:latin typeface="Calibri" panose="020F0502020204030204" pitchFamily="34" charset="0"/>
                          <a:ea typeface="Calibri" panose="020F0502020204030204" pitchFamily="34" charset="0"/>
                          <a:cs typeface="Calibri" panose="020F0502020204030204" pitchFamily="34" charset="0"/>
                        </a:rPr>
                        <a:t>3p-4p</a:t>
                      </a:r>
                      <a:endParaRPr lang="en-US" sz="1800">
                        <a:latin typeface="Calibri" panose="020F0502020204030204" pitchFamily="34" charset="0"/>
                        <a:ea typeface="Calibri" panose="020F0502020204030204" pitchFamily="34" charset="0"/>
                        <a:cs typeface="Calibri" panose="020F0502020204030204" pitchFamily="34" charset="0"/>
                      </a:endParaRPr>
                    </a:p>
                    <a:p>
                      <a:pPr lvl="0">
                        <a:buNone/>
                      </a:pPr>
                      <a:endParaRPr lang="en-US" sz="1800">
                        <a:latin typeface="Calibri" panose="020F0502020204030204" pitchFamily="34" charset="0"/>
                        <a:ea typeface="Calibri" panose="020F0502020204030204" pitchFamily="34" charset="0"/>
                        <a:cs typeface="Calibri" panose="020F0502020204030204" pitchFamily="34" charset="0"/>
                      </a:endParaRPr>
                    </a:p>
                  </a:txBody>
                  <a:tcPr/>
                </a:tc>
                <a:extLst>
                  <a:ext uri="{0D108BD9-81ED-4DB2-BD59-A6C34878D82A}">
                    <a16:rowId xmlns:a16="http://schemas.microsoft.com/office/drawing/2014/main" val="2125309527"/>
                  </a:ext>
                </a:extLst>
              </a:tr>
              <a:tr h="749508">
                <a:tc>
                  <a:txBody>
                    <a:bodyPr/>
                    <a:lstStyle/>
                    <a:p>
                      <a:pPr lvl="0" algn="l">
                        <a:lnSpc>
                          <a:spcPct val="100000"/>
                        </a:lnSpc>
                        <a:spcBef>
                          <a:spcPts val="0"/>
                        </a:spcBef>
                        <a:spcAft>
                          <a:spcPts val="0"/>
                        </a:spcAft>
                        <a:buNone/>
                      </a:pPr>
                      <a:endParaRPr lang="en-US" sz="1800">
                        <a:latin typeface="Calibri" panose="020F0502020204030204" pitchFamily="34" charset="0"/>
                        <a:ea typeface="Calibri" panose="020F0502020204030204" pitchFamily="34" charset="0"/>
                        <a:cs typeface="Calibri" panose="020F0502020204030204" pitchFamily="34" charset="0"/>
                      </a:endParaRPr>
                    </a:p>
                    <a:p>
                      <a:pPr lvl="0">
                        <a:buNone/>
                      </a:pPr>
                      <a:endParaRPr lang="en-US" sz="1800">
                        <a:latin typeface="Calibri" panose="020F0502020204030204" pitchFamily="34" charset="0"/>
                        <a:ea typeface="Calibri" panose="020F0502020204030204" pitchFamily="34" charset="0"/>
                        <a:cs typeface="Calibri" panose="020F0502020204030204" pitchFamily="34" charset="0"/>
                      </a:endParaRPr>
                    </a:p>
                  </a:txBody>
                  <a:tcPr/>
                </a:tc>
                <a:tc>
                  <a:txBody>
                    <a:bodyPr/>
                    <a:lstStyle/>
                    <a:p>
                      <a:pPr lvl="0" algn="l">
                        <a:lnSpc>
                          <a:spcPct val="100000"/>
                        </a:lnSpc>
                        <a:spcBef>
                          <a:spcPts val="0"/>
                        </a:spcBef>
                        <a:spcAft>
                          <a:spcPts val="0"/>
                        </a:spcAft>
                        <a:buNone/>
                      </a:pPr>
                      <a:r>
                        <a:rPr lang="en-US" sz="1800" b="1" i="0" u="none" strike="noStrike" noProof="0">
                          <a:latin typeface="Calibri" panose="020F0502020204030204" pitchFamily="34" charset="0"/>
                          <a:ea typeface="Calibri" panose="020F0502020204030204" pitchFamily="34" charset="0"/>
                          <a:cs typeface="Calibri" panose="020F0502020204030204" pitchFamily="34" charset="0"/>
                        </a:rPr>
                        <a:t>Session 2:</a:t>
                      </a:r>
                      <a:endParaRPr lang="en-US" sz="1800" b="1">
                        <a:latin typeface="Calibri" panose="020F0502020204030204" pitchFamily="34" charset="0"/>
                        <a:ea typeface="Calibri" panose="020F0502020204030204" pitchFamily="34" charset="0"/>
                        <a:cs typeface="Calibri" panose="020F0502020204030204" pitchFamily="34" charset="0"/>
                      </a:endParaRPr>
                    </a:p>
                    <a:p>
                      <a:pPr lvl="0" algn="l">
                        <a:lnSpc>
                          <a:spcPct val="100000"/>
                        </a:lnSpc>
                        <a:spcBef>
                          <a:spcPts val="0"/>
                        </a:spcBef>
                        <a:spcAft>
                          <a:spcPts val="0"/>
                        </a:spcAft>
                        <a:buNone/>
                      </a:pPr>
                      <a:r>
                        <a:rPr lang="en-US" sz="1800" b="0" i="0" u="none" strike="noStrike" noProof="0">
                          <a:latin typeface="Calibri" panose="020F0502020204030204" pitchFamily="34" charset="0"/>
                          <a:ea typeface="Calibri" panose="020F0502020204030204" pitchFamily="34" charset="0"/>
                          <a:cs typeface="Calibri" panose="020F0502020204030204" pitchFamily="34" charset="0"/>
                        </a:rPr>
                        <a:t>CDC Programs</a:t>
                      </a:r>
                      <a:endParaRPr lang="en-US" sz="1800">
                        <a:latin typeface="Calibri" panose="020F0502020204030204" pitchFamily="34" charset="0"/>
                        <a:ea typeface="Calibri" panose="020F0502020204030204" pitchFamily="34" charset="0"/>
                        <a:cs typeface="Calibri" panose="020F0502020204030204" pitchFamily="34" charset="0"/>
                      </a:endParaRPr>
                    </a:p>
                    <a:p>
                      <a:pPr lvl="0" algn="l">
                        <a:lnSpc>
                          <a:spcPct val="100000"/>
                        </a:lnSpc>
                        <a:spcBef>
                          <a:spcPts val="0"/>
                        </a:spcBef>
                        <a:spcAft>
                          <a:spcPts val="0"/>
                        </a:spcAft>
                        <a:buNone/>
                      </a:pPr>
                      <a:r>
                        <a:rPr lang="en-US" sz="1800" b="0" i="0" u="none" strike="noStrike" noProof="0">
                          <a:latin typeface="Calibri" panose="020F0502020204030204" pitchFamily="34" charset="0"/>
                          <a:ea typeface="Calibri" panose="020F0502020204030204" pitchFamily="34" charset="0"/>
                          <a:cs typeface="Calibri" panose="020F0502020204030204" pitchFamily="34" charset="0"/>
                        </a:rPr>
                        <a:t> 30 Jurisdictions </a:t>
                      </a:r>
                    </a:p>
                  </a:txBody>
                  <a:tcPr/>
                </a:tc>
                <a:tc>
                  <a:txBody>
                    <a:bodyPr/>
                    <a:lstStyle/>
                    <a:p>
                      <a:pPr lvl="0" algn="l">
                        <a:lnSpc>
                          <a:spcPct val="100000"/>
                        </a:lnSpc>
                        <a:spcBef>
                          <a:spcPts val="0"/>
                        </a:spcBef>
                        <a:spcAft>
                          <a:spcPts val="0"/>
                        </a:spcAft>
                        <a:buNone/>
                      </a:pPr>
                      <a:r>
                        <a:rPr lang="en-US" sz="1800" b="0" i="0" u="none" strike="noStrike" noProof="0">
                          <a:latin typeface="Calibri" panose="020F0502020204030204" pitchFamily="34" charset="0"/>
                          <a:ea typeface="Calibri" panose="020F0502020204030204" pitchFamily="34" charset="0"/>
                          <a:cs typeface="Calibri" panose="020F0502020204030204" pitchFamily="34" charset="0"/>
                        </a:rPr>
                        <a:t>Transition from Generic V2 to Generic V3</a:t>
                      </a:r>
                      <a:endParaRPr lang="en-US" sz="1800">
                        <a:latin typeface="Calibri" panose="020F0502020204030204" pitchFamily="34" charset="0"/>
                        <a:ea typeface="Calibri" panose="020F0502020204030204" pitchFamily="34" charset="0"/>
                        <a:cs typeface="Calibri" panose="020F0502020204030204" pitchFamily="34" charset="0"/>
                      </a:endParaRPr>
                    </a:p>
                  </a:txBody>
                  <a:tcPr/>
                </a:tc>
                <a:tc>
                  <a:txBody>
                    <a:bodyPr/>
                    <a:lstStyle/>
                    <a:p>
                      <a:pPr lvl="0" algn="l">
                        <a:lnSpc>
                          <a:spcPct val="100000"/>
                        </a:lnSpc>
                        <a:spcBef>
                          <a:spcPts val="0"/>
                        </a:spcBef>
                        <a:spcAft>
                          <a:spcPts val="0"/>
                        </a:spcAft>
                        <a:buNone/>
                      </a:pPr>
                      <a:r>
                        <a:rPr lang="en-US" sz="1800" b="0" i="0" u="none" strike="noStrike" noProof="0">
                          <a:latin typeface="Calibri" panose="020F0502020204030204" pitchFamily="34" charset="0"/>
                          <a:ea typeface="Calibri" panose="020F0502020204030204" pitchFamily="34" charset="0"/>
                          <a:cs typeface="Calibri" panose="020F0502020204030204" pitchFamily="34" charset="0"/>
                        </a:rPr>
                        <a:t>Thursday </a:t>
                      </a:r>
                      <a:endParaRPr lang="en-US" sz="1800">
                        <a:latin typeface="Calibri" panose="020F0502020204030204" pitchFamily="34" charset="0"/>
                        <a:ea typeface="Calibri" panose="020F0502020204030204" pitchFamily="34" charset="0"/>
                        <a:cs typeface="Calibri" panose="020F0502020204030204" pitchFamily="34" charset="0"/>
                      </a:endParaRPr>
                    </a:p>
                    <a:p>
                      <a:pPr lvl="0" algn="l">
                        <a:lnSpc>
                          <a:spcPct val="100000"/>
                        </a:lnSpc>
                        <a:spcBef>
                          <a:spcPts val="0"/>
                        </a:spcBef>
                        <a:spcAft>
                          <a:spcPts val="0"/>
                        </a:spcAft>
                        <a:buNone/>
                      </a:pPr>
                      <a:r>
                        <a:rPr lang="en-US" sz="1800" b="0" i="0" u="none" strike="noStrike" noProof="0">
                          <a:latin typeface="Calibri" panose="020F0502020204030204" pitchFamily="34" charset="0"/>
                          <a:ea typeface="Calibri" panose="020F0502020204030204" pitchFamily="34" charset="0"/>
                          <a:cs typeface="Calibri" panose="020F0502020204030204" pitchFamily="34" charset="0"/>
                        </a:rPr>
                        <a:t>June 11, 2026</a:t>
                      </a:r>
                      <a:endParaRPr lang="en-US" sz="1800">
                        <a:latin typeface="Calibri" panose="020F0502020204030204" pitchFamily="34" charset="0"/>
                        <a:ea typeface="Calibri" panose="020F0502020204030204" pitchFamily="34" charset="0"/>
                        <a:cs typeface="Calibri" panose="020F0502020204030204" pitchFamily="34" charset="0"/>
                      </a:endParaRPr>
                    </a:p>
                  </a:txBody>
                  <a:tcPr/>
                </a:tc>
                <a:tc>
                  <a:txBody>
                    <a:bodyPr/>
                    <a:lstStyle/>
                    <a:p>
                      <a:pPr lvl="0" algn="r">
                        <a:lnSpc>
                          <a:spcPct val="100000"/>
                        </a:lnSpc>
                        <a:spcBef>
                          <a:spcPts val="0"/>
                        </a:spcBef>
                        <a:spcAft>
                          <a:spcPts val="0"/>
                        </a:spcAft>
                        <a:buNone/>
                      </a:pPr>
                      <a:r>
                        <a:rPr lang="en-US" sz="1800" b="0" i="0" u="none" strike="noStrike" noProof="0">
                          <a:latin typeface="Calibri" panose="020F0502020204030204" pitchFamily="34" charset="0"/>
                          <a:ea typeface="Calibri" panose="020F0502020204030204" pitchFamily="34" charset="0"/>
                          <a:cs typeface="Calibri" panose="020F0502020204030204" pitchFamily="34" charset="0"/>
                        </a:rPr>
                        <a:t>11a-12p</a:t>
                      </a:r>
                      <a:endParaRPr lang="en-US" sz="1800">
                        <a:latin typeface="Calibri" panose="020F0502020204030204" pitchFamily="34" charset="0"/>
                        <a:ea typeface="Calibri" panose="020F0502020204030204" pitchFamily="34" charset="0"/>
                        <a:cs typeface="Calibri" panose="020F0502020204030204" pitchFamily="34" charset="0"/>
                      </a:endParaRPr>
                    </a:p>
                  </a:txBody>
                  <a:tcPr/>
                </a:tc>
                <a:extLst>
                  <a:ext uri="{0D108BD9-81ED-4DB2-BD59-A6C34878D82A}">
                    <a16:rowId xmlns:a16="http://schemas.microsoft.com/office/drawing/2014/main" val="510991249"/>
                  </a:ext>
                </a:extLst>
              </a:tr>
              <a:tr h="1049311">
                <a:tc>
                  <a:txBody>
                    <a:bodyPr/>
                    <a:lstStyle/>
                    <a:p>
                      <a:pPr lvl="0" algn="l">
                        <a:lnSpc>
                          <a:spcPct val="100000"/>
                        </a:lnSpc>
                        <a:spcBef>
                          <a:spcPts val="0"/>
                        </a:spcBef>
                        <a:spcAft>
                          <a:spcPts val="0"/>
                        </a:spcAft>
                        <a:buNone/>
                      </a:pPr>
                      <a:r>
                        <a:rPr lang="en-US" sz="1800" b="1" i="0" u="none" strike="noStrike" noProof="0">
                          <a:latin typeface="Calibri" panose="020F0502020204030204" pitchFamily="34" charset="0"/>
                          <a:ea typeface="Calibri" panose="020F0502020204030204" pitchFamily="34" charset="0"/>
                          <a:cs typeface="Calibri" panose="020F0502020204030204" pitchFamily="34" charset="0"/>
                        </a:rPr>
                        <a:t>Round 2</a:t>
                      </a:r>
                      <a:endParaRPr lang="en-US" sz="1800" b="1">
                        <a:latin typeface="Calibri" panose="020F0502020204030204" pitchFamily="34" charset="0"/>
                        <a:ea typeface="Calibri" panose="020F0502020204030204" pitchFamily="34" charset="0"/>
                        <a:cs typeface="Calibri" panose="020F0502020204030204" pitchFamily="34" charset="0"/>
                      </a:endParaRPr>
                    </a:p>
                    <a:p>
                      <a:pPr lvl="0" algn="l">
                        <a:lnSpc>
                          <a:spcPct val="100000"/>
                        </a:lnSpc>
                        <a:spcBef>
                          <a:spcPts val="0"/>
                        </a:spcBef>
                        <a:spcAft>
                          <a:spcPts val="0"/>
                        </a:spcAft>
                        <a:buNone/>
                      </a:pPr>
                      <a:r>
                        <a:rPr lang="en-US" sz="1800" b="0" i="0" u="none" strike="noStrike" noProof="0">
                          <a:latin typeface="Calibri" panose="020F0502020204030204" pitchFamily="34" charset="0"/>
                          <a:ea typeface="Calibri" panose="020F0502020204030204" pitchFamily="34" charset="0"/>
                          <a:cs typeface="Calibri" panose="020F0502020204030204" pitchFamily="34" charset="0"/>
                        </a:rPr>
                        <a:t>CSTE-facilitated L2A</a:t>
                      </a:r>
                    </a:p>
                  </a:txBody>
                  <a:tcPr/>
                </a:tc>
                <a:tc>
                  <a:txBody>
                    <a:bodyPr/>
                    <a:lstStyle/>
                    <a:p>
                      <a:pPr lvl="0" algn="l">
                        <a:lnSpc>
                          <a:spcPct val="100000"/>
                        </a:lnSpc>
                        <a:spcBef>
                          <a:spcPts val="0"/>
                        </a:spcBef>
                        <a:spcAft>
                          <a:spcPts val="0"/>
                        </a:spcAft>
                        <a:buNone/>
                      </a:pPr>
                      <a:r>
                        <a:rPr lang="en-US" sz="1800" b="1" i="0" u="none" strike="noStrike" noProof="0">
                          <a:latin typeface="Calibri" panose="020F0502020204030204" pitchFamily="34" charset="0"/>
                          <a:ea typeface="Calibri" panose="020F0502020204030204" pitchFamily="34" charset="0"/>
                          <a:cs typeface="Calibri" panose="020F0502020204030204" pitchFamily="34" charset="0"/>
                        </a:rPr>
                        <a:t>Session 1:</a:t>
                      </a:r>
                      <a:endParaRPr lang="en-US" sz="1800" b="1">
                        <a:latin typeface="Calibri" panose="020F0502020204030204" pitchFamily="34" charset="0"/>
                        <a:ea typeface="Calibri" panose="020F0502020204030204" pitchFamily="34" charset="0"/>
                        <a:cs typeface="Calibri" panose="020F0502020204030204" pitchFamily="34" charset="0"/>
                      </a:endParaRPr>
                    </a:p>
                    <a:p>
                      <a:pPr lvl="0" algn="l">
                        <a:lnSpc>
                          <a:spcPct val="100000"/>
                        </a:lnSpc>
                        <a:spcBef>
                          <a:spcPts val="0"/>
                        </a:spcBef>
                        <a:spcAft>
                          <a:spcPts val="0"/>
                        </a:spcAft>
                        <a:buNone/>
                      </a:pPr>
                      <a:r>
                        <a:rPr lang="en-US" sz="1800" b="0" i="0" u="none" strike="noStrike" noProof="0">
                          <a:latin typeface="Calibri" panose="020F0502020204030204" pitchFamily="34" charset="0"/>
                          <a:ea typeface="Calibri" panose="020F0502020204030204" pitchFamily="34" charset="0"/>
                          <a:cs typeface="Calibri" panose="020F0502020204030204" pitchFamily="34" charset="0"/>
                        </a:rPr>
                        <a:t>CDC Programs</a:t>
                      </a:r>
                      <a:endParaRPr lang="en-US" sz="1800">
                        <a:latin typeface="Calibri" panose="020F0502020204030204" pitchFamily="34" charset="0"/>
                        <a:ea typeface="Calibri" panose="020F0502020204030204" pitchFamily="34" charset="0"/>
                        <a:cs typeface="Calibri" panose="020F0502020204030204" pitchFamily="34" charset="0"/>
                      </a:endParaRPr>
                    </a:p>
                    <a:p>
                      <a:pPr lvl="0" algn="l">
                        <a:lnSpc>
                          <a:spcPct val="100000"/>
                        </a:lnSpc>
                        <a:spcBef>
                          <a:spcPts val="0"/>
                        </a:spcBef>
                        <a:spcAft>
                          <a:spcPts val="0"/>
                        </a:spcAft>
                        <a:buNone/>
                      </a:pPr>
                      <a:r>
                        <a:rPr lang="en-US" sz="1800" b="0" i="0" u="none" strike="noStrike" noProof="0">
                          <a:latin typeface="Calibri" panose="020F0502020204030204" pitchFamily="34" charset="0"/>
                          <a:ea typeface="Calibri" panose="020F0502020204030204" pitchFamily="34" charset="0"/>
                          <a:cs typeface="Calibri" panose="020F0502020204030204" pitchFamily="34" charset="0"/>
                        </a:rPr>
                        <a:t>30 Jurisdictions</a:t>
                      </a:r>
                      <a:endParaRPr lang="en-US" sz="1800">
                        <a:latin typeface="Calibri" panose="020F0502020204030204" pitchFamily="34" charset="0"/>
                        <a:ea typeface="Calibri" panose="020F0502020204030204" pitchFamily="34" charset="0"/>
                        <a:cs typeface="Calibri" panose="020F0502020204030204" pitchFamily="34" charset="0"/>
                      </a:endParaRPr>
                    </a:p>
                  </a:txBody>
                  <a:tcPr/>
                </a:tc>
                <a:tc>
                  <a:txBody>
                    <a:bodyPr/>
                    <a:lstStyle/>
                    <a:p>
                      <a:pPr lvl="0" algn="l">
                        <a:lnSpc>
                          <a:spcPct val="100000"/>
                        </a:lnSpc>
                        <a:spcBef>
                          <a:spcPts val="0"/>
                        </a:spcBef>
                        <a:spcAft>
                          <a:spcPts val="0"/>
                        </a:spcAft>
                        <a:buNone/>
                      </a:pPr>
                      <a:r>
                        <a:rPr lang="en-US" sz="1800" b="0" i="0" u="none" strike="noStrike" noProof="0">
                          <a:latin typeface="Calibri" panose="020F0502020204030204" pitchFamily="34" charset="0"/>
                          <a:ea typeface="Calibri" panose="020F0502020204030204" pitchFamily="34" charset="0"/>
                          <a:cs typeface="Calibri" panose="020F0502020204030204" pitchFamily="34" charset="0"/>
                        </a:rPr>
                        <a:t>MMG Onboarding Improvements</a:t>
                      </a:r>
                      <a:endParaRPr lang="en-US" sz="1800">
                        <a:latin typeface="Calibri" panose="020F0502020204030204" pitchFamily="34" charset="0"/>
                        <a:ea typeface="Calibri" panose="020F0502020204030204" pitchFamily="34" charset="0"/>
                        <a:cs typeface="Calibri" panose="020F0502020204030204" pitchFamily="34" charset="0"/>
                      </a:endParaRPr>
                    </a:p>
                    <a:p>
                      <a:pPr lvl="0">
                        <a:buNone/>
                      </a:pPr>
                      <a:endParaRPr lang="en-US" sz="1800">
                        <a:latin typeface="Calibri" panose="020F0502020204030204" pitchFamily="34" charset="0"/>
                        <a:ea typeface="Calibri" panose="020F0502020204030204" pitchFamily="34" charset="0"/>
                        <a:cs typeface="Calibri" panose="020F0502020204030204" pitchFamily="34" charset="0"/>
                      </a:endParaRPr>
                    </a:p>
                  </a:txBody>
                  <a:tcPr/>
                </a:tc>
                <a:tc>
                  <a:txBody>
                    <a:bodyPr/>
                    <a:lstStyle/>
                    <a:p>
                      <a:pPr lvl="0" algn="l">
                        <a:lnSpc>
                          <a:spcPct val="100000"/>
                        </a:lnSpc>
                        <a:spcBef>
                          <a:spcPts val="0"/>
                        </a:spcBef>
                        <a:spcAft>
                          <a:spcPts val="0"/>
                        </a:spcAft>
                        <a:buNone/>
                      </a:pPr>
                      <a:r>
                        <a:rPr lang="en-US" sz="1800" b="0" i="0" u="none" strike="noStrike" noProof="0">
                          <a:latin typeface="Calibri" panose="020F0502020204030204" pitchFamily="34" charset="0"/>
                          <a:ea typeface="Calibri" panose="020F0502020204030204" pitchFamily="34" charset="0"/>
                          <a:cs typeface="Calibri" panose="020F0502020204030204" pitchFamily="34" charset="0"/>
                        </a:rPr>
                        <a:t>Tuesday </a:t>
                      </a:r>
                      <a:endParaRPr lang="en-US" sz="1800">
                        <a:latin typeface="Calibri" panose="020F0502020204030204" pitchFamily="34" charset="0"/>
                        <a:ea typeface="Calibri" panose="020F0502020204030204" pitchFamily="34" charset="0"/>
                        <a:cs typeface="Calibri" panose="020F0502020204030204" pitchFamily="34" charset="0"/>
                      </a:endParaRPr>
                    </a:p>
                    <a:p>
                      <a:pPr lvl="0" algn="l">
                        <a:lnSpc>
                          <a:spcPct val="100000"/>
                        </a:lnSpc>
                        <a:spcBef>
                          <a:spcPts val="0"/>
                        </a:spcBef>
                        <a:spcAft>
                          <a:spcPts val="0"/>
                        </a:spcAft>
                        <a:buNone/>
                      </a:pPr>
                      <a:r>
                        <a:rPr lang="en-US" sz="1800" b="0" i="0" u="none" strike="noStrike" noProof="0">
                          <a:latin typeface="Calibri" panose="020F0502020204030204" pitchFamily="34" charset="0"/>
                          <a:ea typeface="Calibri" panose="020F0502020204030204" pitchFamily="34" charset="0"/>
                          <a:cs typeface="Calibri" panose="020F0502020204030204" pitchFamily="34" charset="0"/>
                        </a:rPr>
                        <a:t>June 16, 2026</a:t>
                      </a:r>
                      <a:endParaRPr lang="en-US" sz="1800">
                        <a:latin typeface="Calibri" panose="020F0502020204030204" pitchFamily="34" charset="0"/>
                        <a:ea typeface="Calibri" panose="020F0502020204030204" pitchFamily="34" charset="0"/>
                        <a:cs typeface="Calibri" panose="020F0502020204030204" pitchFamily="34" charset="0"/>
                      </a:endParaRPr>
                    </a:p>
                  </a:txBody>
                  <a:tcPr/>
                </a:tc>
                <a:tc>
                  <a:txBody>
                    <a:bodyPr/>
                    <a:lstStyle/>
                    <a:p>
                      <a:pPr lvl="0" algn="r">
                        <a:lnSpc>
                          <a:spcPct val="100000"/>
                        </a:lnSpc>
                        <a:spcBef>
                          <a:spcPts val="0"/>
                        </a:spcBef>
                        <a:spcAft>
                          <a:spcPts val="0"/>
                        </a:spcAft>
                        <a:buNone/>
                      </a:pPr>
                      <a:r>
                        <a:rPr lang="en-US" sz="1800" b="0" i="0" u="none" strike="noStrike" noProof="0">
                          <a:latin typeface="Calibri" panose="020F0502020204030204" pitchFamily="34" charset="0"/>
                          <a:ea typeface="Calibri" panose="020F0502020204030204" pitchFamily="34" charset="0"/>
                          <a:cs typeface="Calibri" panose="020F0502020204030204" pitchFamily="34" charset="0"/>
                        </a:rPr>
                        <a:t>3p-4p</a:t>
                      </a:r>
                      <a:endParaRPr lang="en-US" sz="1800">
                        <a:latin typeface="Calibri" panose="020F0502020204030204" pitchFamily="34" charset="0"/>
                        <a:ea typeface="Calibri" panose="020F0502020204030204" pitchFamily="34" charset="0"/>
                        <a:cs typeface="Calibri" panose="020F0502020204030204" pitchFamily="34" charset="0"/>
                      </a:endParaRPr>
                    </a:p>
                    <a:p>
                      <a:pPr lvl="0">
                        <a:buNone/>
                      </a:pPr>
                      <a:endParaRPr lang="en-US" sz="1800">
                        <a:latin typeface="Calibri" panose="020F0502020204030204" pitchFamily="34" charset="0"/>
                        <a:ea typeface="Calibri" panose="020F0502020204030204" pitchFamily="34" charset="0"/>
                        <a:cs typeface="Calibri" panose="020F0502020204030204" pitchFamily="34" charset="0"/>
                      </a:endParaRPr>
                    </a:p>
                  </a:txBody>
                  <a:tcPr/>
                </a:tc>
                <a:extLst>
                  <a:ext uri="{0D108BD9-81ED-4DB2-BD59-A6C34878D82A}">
                    <a16:rowId xmlns:a16="http://schemas.microsoft.com/office/drawing/2014/main" val="3745514621"/>
                  </a:ext>
                </a:extLst>
              </a:tr>
              <a:tr h="836950">
                <a:tc>
                  <a:txBody>
                    <a:bodyPr/>
                    <a:lstStyle/>
                    <a:p>
                      <a:pPr lvl="0" algn="l">
                        <a:lnSpc>
                          <a:spcPct val="100000"/>
                        </a:lnSpc>
                        <a:spcBef>
                          <a:spcPts val="0"/>
                        </a:spcBef>
                        <a:spcAft>
                          <a:spcPts val="0"/>
                        </a:spcAft>
                        <a:buNone/>
                      </a:pPr>
                      <a:endParaRPr lang="en-US" sz="1800" dirty="0">
                        <a:latin typeface="Calibri" panose="020F0502020204030204" pitchFamily="34" charset="0"/>
                        <a:ea typeface="Calibri" panose="020F0502020204030204" pitchFamily="34" charset="0"/>
                        <a:cs typeface="Calibri" panose="020F0502020204030204" pitchFamily="34" charset="0"/>
                      </a:endParaRPr>
                    </a:p>
                    <a:p>
                      <a:pPr lvl="0">
                        <a:buNone/>
                      </a:pPr>
                      <a:endParaRPr lang="en-US" sz="1800" dirty="0">
                        <a:latin typeface="Calibri" panose="020F0502020204030204" pitchFamily="34" charset="0"/>
                        <a:ea typeface="Calibri" panose="020F0502020204030204" pitchFamily="34" charset="0"/>
                        <a:cs typeface="Calibri" panose="020F0502020204030204" pitchFamily="34" charset="0"/>
                      </a:endParaRPr>
                    </a:p>
                  </a:txBody>
                  <a:tcPr/>
                </a:tc>
                <a:tc>
                  <a:txBody>
                    <a:bodyPr/>
                    <a:lstStyle/>
                    <a:p>
                      <a:pPr lvl="0" algn="l">
                        <a:lnSpc>
                          <a:spcPct val="100000"/>
                        </a:lnSpc>
                        <a:spcBef>
                          <a:spcPts val="0"/>
                        </a:spcBef>
                        <a:spcAft>
                          <a:spcPts val="0"/>
                        </a:spcAft>
                        <a:buNone/>
                      </a:pPr>
                      <a:r>
                        <a:rPr lang="en-US" sz="1800" b="1" i="0" u="none" strike="noStrike" noProof="0">
                          <a:latin typeface="Calibri" panose="020F0502020204030204" pitchFamily="34" charset="0"/>
                          <a:ea typeface="Calibri" panose="020F0502020204030204" pitchFamily="34" charset="0"/>
                          <a:cs typeface="Calibri" panose="020F0502020204030204" pitchFamily="34" charset="0"/>
                        </a:rPr>
                        <a:t>Session 2:</a:t>
                      </a:r>
                      <a:endParaRPr lang="en-US" sz="1800" b="1">
                        <a:latin typeface="Calibri" panose="020F0502020204030204" pitchFamily="34" charset="0"/>
                        <a:ea typeface="Calibri" panose="020F0502020204030204" pitchFamily="34" charset="0"/>
                        <a:cs typeface="Calibri" panose="020F0502020204030204" pitchFamily="34" charset="0"/>
                      </a:endParaRPr>
                    </a:p>
                    <a:p>
                      <a:pPr lvl="0" algn="l">
                        <a:lnSpc>
                          <a:spcPct val="100000"/>
                        </a:lnSpc>
                        <a:spcBef>
                          <a:spcPts val="0"/>
                        </a:spcBef>
                        <a:spcAft>
                          <a:spcPts val="0"/>
                        </a:spcAft>
                        <a:buNone/>
                      </a:pPr>
                      <a:r>
                        <a:rPr lang="en-US" sz="1800" b="0" i="0" u="none" strike="noStrike" noProof="0">
                          <a:latin typeface="Calibri" panose="020F0502020204030204" pitchFamily="34" charset="0"/>
                          <a:ea typeface="Calibri" panose="020F0502020204030204" pitchFamily="34" charset="0"/>
                          <a:cs typeface="Calibri" panose="020F0502020204030204" pitchFamily="34" charset="0"/>
                        </a:rPr>
                        <a:t>CDC Programs</a:t>
                      </a:r>
                      <a:endParaRPr lang="en-US" sz="1800">
                        <a:latin typeface="Calibri" panose="020F0502020204030204" pitchFamily="34" charset="0"/>
                        <a:ea typeface="Calibri" panose="020F0502020204030204" pitchFamily="34" charset="0"/>
                        <a:cs typeface="Calibri" panose="020F0502020204030204" pitchFamily="34" charset="0"/>
                      </a:endParaRPr>
                    </a:p>
                    <a:p>
                      <a:pPr lvl="0" algn="l">
                        <a:lnSpc>
                          <a:spcPct val="100000"/>
                        </a:lnSpc>
                        <a:spcBef>
                          <a:spcPts val="0"/>
                        </a:spcBef>
                        <a:spcAft>
                          <a:spcPts val="0"/>
                        </a:spcAft>
                        <a:buNone/>
                      </a:pPr>
                      <a:r>
                        <a:rPr lang="en-US" sz="1800" b="0" i="0" u="none" strike="noStrike" noProof="0">
                          <a:latin typeface="Calibri" panose="020F0502020204030204" pitchFamily="34" charset="0"/>
                          <a:ea typeface="Calibri" panose="020F0502020204030204" pitchFamily="34" charset="0"/>
                          <a:cs typeface="Calibri" panose="020F0502020204030204" pitchFamily="34" charset="0"/>
                        </a:rPr>
                        <a:t>30 Jurisdictions</a:t>
                      </a:r>
                    </a:p>
                  </a:txBody>
                  <a:tcPr/>
                </a:tc>
                <a:tc>
                  <a:txBody>
                    <a:bodyPr/>
                    <a:lstStyle/>
                    <a:p>
                      <a:pPr lvl="0" algn="l">
                        <a:lnSpc>
                          <a:spcPct val="100000"/>
                        </a:lnSpc>
                        <a:spcBef>
                          <a:spcPts val="0"/>
                        </a:spcBef>
                        <a:spcAft>
                          <a:spcPts val="0"/>
                        </a:spcAft>
                        <a:buNone/>
                      </a:pPr>
                      <a:r>
                        <a:rPr lang="en-US" sz="1800" b="0" i="0" u="none" strike="noStrike" noProof="0">
                          <a:latin typeface="Calibri" panose="020F0502020204030204" pitchFamily="34" charset="0"/>
                          <a:ea typeface="Calibri" panose="020F0502020204030204" pitchFamily="34" charset="0"/>
                          <a:cs typeface="Calibri" panose="020F0502020204030204" pitchFamily="34" charset="0"/>
                        </a:rPr>
                        <a:t>MMG Onboarding Improvements</a:t>
                      </a:r>
                      <a:endParaRPr lang="en-US" sz="1800">
                        <a:latin typeface="Calibri" panose="020F0502020204030204" pitchFamily="34" charset="0"/>
                        <a:ea typeface="Calibri" panose="020F0502020204030204" pitchFamily="34" charset="0"/>
                        <a:cs typeface="Calibri" panose="020F0502020204030204" pitchFamily="34" charset="0"/>
                      </a:endParaRPr>
                    </a:p>
                    <a:p>
                      <a:pPr lvl="0">
                        <a:buNone/>
                      </a:pPr>
                      <a:endParaRPr lang="en-US" sz="1800">
                        <a:latin typeface="Calibri" panose="020F0502020204030204" pitchFamily="34" charset="0"/>
                        <a:ea typeface="Calibri" panose="020F0502020204030204" pitchFamily="34" charset="0"/>
                        <a:cs typeface="Calibri" panose="020F0502020204030204" pitchFamily="34" charset="0"/>
                      </a:endParaRPr>
                    </a:p>
                  </a:txBody>
                  <a:tcPr/>
                </a:tc>
                <a:tc>
                  <a:txBody>
                    <a:bodyPr/>
                    <a:lstStyle/>
                    <a:p>
                      <a:pPr lvl="0" algn="l">
                        <a:lnSpc>
                          <a:spcPct val="100000"/>
                        </a:lnSpc>
                        <a:spcBef>
                          <a:spcPts val="0"/>
                        </a:spcBef>
                        <a:spcAft>
                          <a:spcPts val="0"/>
                        </a:spcAft>
                        <a:buNone/>
                      </a:pPr>
                      <a:r>
                        <a:rPr lang="en-US" sz="1800" b="0" i="0" u="none" strike="noStrike" noProof="0">
                          <a:latin typeface="Calibri" panose="020F0502020204030204" pitchFamily="34" charset="0"/>
                          <a:ea typeface="Calibri" panose="020F0502020204030204" pitchFamily="34" charset="0"/>
                          <a:cs typeface="Calibri" panose="020F0502020204030204" pitchFamily="34" charset="0"/>
                        </a:rPr>
                        <a:t>Wednesday</a:t>
                      </a:r>
                      <a:endParaRPr lang="en-US" sz="1800">
                        <a:latin typeface="Calibri" panose="020F0502020204030204" pitchFamily="34" charset="0"/>
                        <a:ea typeface="Calibri" panose="020F0502020204030204" pitchFamily="34" charset="0"/>
                        <a:cs typeface="Calibri" panose="020F0502020204030204" pitchFamily="34" charset="0"/>
                      </a:endParaRPr>
                    </a:p>
                    <a:p>
                      <a:pPr lvl="0" algn="l">
                        <a:lnSpc>
                          <a:spcPct val="100000"/>
                        </a:lnSpc>
                        <a:spcBef>
                          <a:spcPts val="0"/>
                        </a:spcBef>
                        <a:spcAft>
                          <a:spcPts val="0"/>
                        </a:spcAft>
                        <a:buNone/>
                      </a:pPr>
                      <a:r>
                        <a:rPr lang="en-US" sz="1800" b="0" i="0" u="none" strike="noStrike" noProof="0">
                          <a:latin typeface="Calibri" panose="020F0502020204030204" pitchFamily="34" charset="0"/>
                          <a:ea typeface="Calibri" panose="020F0502020204030204" pitchFamily="34" charset="0"/>
                          <a:cs typeface="Calibri" panose="020F0502020204030204" pitchFamily="34" charset="0"/>
                        </a:rPr>
                        <a:t>June 17, 2026</a:t>
                      </a:r>
                      <a:endParaRPr lang="en-US" sz="1800">
                        <a:latin typeface="Calibri" panose="020F0502020204030204" pitchFamily="34" charset="0"/>
                        <a:ea typeface="Calibri" panose="020F0502020204030204" pitchFamily="34" charset="0"/>
                        <a:cs typeface="Calibri" panose="020F0502020204030204" pitchFamily="34" charset="0"/>
                      </a:endParaRPr>
                    </a:p>
                    <a:p>
                      <a:pPr lvl="0">
                        <a:buNone/>
                      </a:pPr>
                      <a:endParaRPr lang="en-US" sz="1800">
                        <a:latin typeface="Calibri" panose="020F0502020204030204" pitchFamily="34" charset="0"/>
                        <a:ea typeface="Calibri" panose="020F0502020204030204" pitchFamily="34" charset="0"/>
                        <a:cs typeface="Calibri" panose="020F0502020204030204" pitchFamily="34" charset="0"/>
                      </a:endParaRPr>
                    </a:p>
                  </a:txBody>
                  <a:tcPr/>
                </a:tc>
                <a:tc>
                  <a:txBody>
                    <a:bodyPr/>
                    <a:lstStyle/>
                    <a:p>
                      <a:pPr lvl="0" algn="r">
                        <a:lnSpc>
                          <a:spcPct val="100000"/>
                        </a:lnSpc>
                        <a:spcBef>
                          <a:spcPts val="0"/>
                        </a:spcBef>
                        <a:spcAft>
                          <a:spcPts val="0"/>
                        </a:spcAft>
                        <a:buNone/>
                      </a:pPr>
                      <a:r>
                        <a:rPr lang="en-US" sz="1800" b="0" i="0" u="none" strike="noStrike" noProof="0" dirty="0">
                          <a:latin typeface="Calibri" panose="020F0502020204030204" pitchFamily="34" charset="0"/>
                          <a:ea typeface="Calibri" panose="020F0502020204030204" pitchFamily="34" charset="0"/>
                          <a:cs typeface="Calibri" panose="020F0502020204030204" pitchFamily="34" charset="0"/>
                        </a:rPr>
                        <a:t>11a-12p </a:t>
                      </a:r>
                      <a:endParaRPr lang="en-US" sz="1800" dirty="0">
                        <a:latin typeface="Calibri" panose="020F0502020204030204" pitchFamily="34" charset="0"/>
                        <a:ea typeface="Calibri" panose="020F0502020204030204" pitchFamily="34" charset="0"/>
                        <a:cs typeface="Calibri" panose="020F0502020204030204" pitchFamily="34" charset="0"/>
                      </a:endParaRPr>
                    </a:p>
                    <a:p>
                      <a:pPr lvl="0">
                        <a:buNone/>
                      </a:pPr>
                      <a:endParaRPr lang="en-US" sz="1800" dirty="0">
                        <a:latin typeface="Calibri" panose="020F0502020204030204" pitchFamily="34" charset="0"/>
                        <a:ea typeface="Calibri" panose="020F0502020204030204" pitchFamily="34" charset="0"/>
                        <a:cs typeface="Calibri" panose="020F0502020204030204" pitchFamily="34" charset="0"/>
                      </a:endParaRPr>
                    </a:p>
                  </a:txBody>
                  <a:tcPr/>
                </a:tc>
                <a:extLst>
                  <a:ext uri="{0D108BD9-81ED-4DB2-BD59-A6C34878D82A}">
                    <a16:rowId xmlns:a16="http://schemas.microsoft.com/office/drawing/2014/main" val="4155023991"/>
                  </a:ext>
                </a:extLst>
              </a:tr>
            </a:tbl>
          </a:graphicData>
        </a:graphic>
      </p:graphicFrame>
      <p:sp>
        <p:nvSpPr>
          <p:cNvPr id="3" name="Slide Number Placeholder 10">
            <a:extLst>
              <a:ext uri="{FF2B5EF4-FFF2-40B4-BE49-F238E27FC236}">
                <a16:creationId xmlns:a16="http://schemas.microsoft.com/office/drawing/2014/main" id="{6A77D811-BF3F-26A8-A703-4CB994DA4CAF}"/>
              </a:ext>
              <a:ext uri="{C183D7F6-B498-43B3-948B-1728B52AA6E4}">
                <adec:decorative xmlns:adec="http://schemas.microsoft.com/office/drawing/2017/decorative" val="0"/>
              </a:ext>
            </a:extLst>
          </p:cNvPr>
          <p:cNvSpPr txBox="1">
            <a:spLocks/>
          </p:cNvSpPr>
          <p:nvPr/>
        </p:nvSpPr>
        <p:spPr>
          <a:xfrm>
            <a:off x="11462644" y="6400984"/>
            <a:ext cx="496705" cy="311532"/>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1219170" rtl="0" eaLnBrk="0" fontAlgn="base" latinLnBrk="0" hangingPunct="0">
              <a:lnSpc>
                <a:spcPct val="100000"/>
              </a:lnSpc>
              <a:spcBef>
                <a:spcPct val="0"/>
              </a:spcBef>
              <a:spcAft>
                <a:spcPct val="0"/>
              </a:spcAft>
              <a:buClrTx/>
              <a:buSzTx/>
              <a:buFontTx/>
              <a:buNone/>
              <a:tabLst/>
              <a:defRPr/>
            </a:pPr>
            <a:fld id="{BE1A0740-F252-4427-A288-A0F9AF0CD4D9}" type="slidenum">
              <a:rPr kumimoji="0" lang="en-US" sz="1800" b="0" i="0" u="none" strike="noStrike" kern="1200" cap="none" spc="0" normalizeH="0" baseline="0" noProof="0" smtClean="0">
                <a:ln>
                  <a:noFill/>
                </a:ln>
                <a:solidFill>
                  <a:prstClr val="black"/>
                </a:solidFill>
                <a:effectLst/>
                <a:uLnTx/>
                <a:uFillTx/>
                <a:latin typeface="Myriad Web Pro"/>
                <a:ea typeface="+mn-ea"/>
                <a:cs typeface="+mn-cs"/>
              </a:rPr>
              <a:pPr marL="0" marR="0" lvl="0" indent="0" algn="l" defTabSz="1219170" rtl="0" eaLnBrk="0" fontAlgn="base" latinLnBrk="0" hangingPunct="0">
                <a:lnSpc>
                  <a:spcPct val="100000"/>
                </a:lnSpc>
                <a:spcBef>
                  <a:spcPct val="0"/>
                </a:spcBef>
                <a:spcAft>
                  <a:spcPct val="0"/>
                </a:spcAft>
                <a:buClrTx/>
                <a:buSzTx/>
                <a:buFontTx/>
                <a:buNone/>
                <a:tabLst/>
                <a:defRPr/>
              </a:pPr>
              <a:t>9</a:t>
            </a:fld>
            <a:endParaRPr kumimoji="0" lang="en-US" sz="1800" b="0" i="0" u="none" strike="noStrike" kern="1200" cap="none" spc="0" normalizeH="0" baseline="0" noProof="0" dirty="0">
              <a:ln>
                <a:noFill/>
              </a:ln>
              <a:solidFill>
                <a:prstClr val="black"/>
              </a:solidFill>
              <a:effectLst/>
              <a:uLnTx/>
              <a:uFillTx/>
              <a:latin typeface="Myriad Web Pro"/>
              <a:ea typeface="+mn-ea"/>
              <a:cs typeface="+mn-cs"/>
            </a:endParaRPr>
          </a:p>
        </p:txBody>
      </p:sp>
    </p:spTree>
    <p:extLst>
      <p:ext uri="{BB962C8B-B14F-4D97-AF65-F5344CB8AC3E}">
        <p14:creationId xmlns:p14="http://schemas.microsoft.com/office/powerpoint/2010/main" val="4211798063"/>
      </p:ext>
    </p:extLst>
  </p:cSld>
  <p:clrMapOvr>
    <a:masterClrMapping/>
  </p:clrMapOvr>
  <p:transition>
    <p:fade/>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652833-5FE8-4D01-6913-C0BCB39F30BE}"/>
              </a:ext>
            </a:extLst>
          </p:cNvPr>
          <p:cNvSpPr>
            <a:spLocks noGrp="1"/>
          </p:cNvSpPr>
          <p:nvPr>
            <p:ph type="title"/>
          </p:nvPr>
        </p:nvSpPr>
        <p:spPr/>
        <p:txBody>
          <a:bodyPr/>
          <a:lstStyle/>
          <a:p>
            <a:r>
              <a:rPr lang="en-US" sz="3700">
                <a:latin typeface="Calibri"/>
                <a:ea typeface="Calibri"/>
                <a:cs typeface="Calibri"/>
              </a:rPr>
              <a:t>Topics Beyond Scope of L2A Sessions</a:t>
            </a:r>
          </a:p>
        </p:txBody>
      </p:sp>
      <p:sp>
        <p:nvSpPr>
          <p:cNvPr id="3" name="Text Placeholder 2">
            <a:extLst>
              <a:ext uri="{FF2B5EF4-FFF2-40B4-BE49-F238E27FC236}">
                <a16:creationId xmlns:a16="http://schemas.microsoft.com/office/drawing/2014/main" id="{E7B553DA-C28A-738B-389A-D8AFB4AE7658}"/>
              </a:ext>
            </a:extLst>
          </p:cNvPr>
          <p:cNvSpPr>
            <a:spLocks noGrp="1"/>
          </p:cNvSpPr>
          <p:nvPr>
            <p:ph type="body" sz="quarter" idx="10"/>
          </p:nvPr>
        </p:nvSpPr>
        <p:spPr>
          <a:xfrm>
            <a:off x="609600" y="1537916"/>
            <a:ext cx="10972800" cy="4581269"/>
          </a:xfrm>
        </p:spPr>
        <p:txBody>
          <a:bodyPr vert="horz" lIns="91440" tIns="45720" rIns="91440" bIns="45720" rtlCol="0" anchor="t">
            <a:normAutofit/>
          </a:bodyPr>
          <a:lstStyle/>
          <a:p>
            <a:pPr marL="0" indent="0">
              <a:buNone/>
            </a:pPr>
            <a:r>
              <a:rPr lang="en-US" sz="2650" dirty="0">
                <a:latin typeface="Calibri" panose="020F0502020204030204" pitchFamily="34" charset="0"/>
                <a:ea typeface="Calibri" panose="020F0502020204030204" pitchFamily="34" charset="0"/>
                <a:cs typeface="Calibri" panose="020F0502020204030204" pitchFamily="34" charset="0"/>
              </a:rPr>
              <a:t>The L2A topics are intentionally focused, so we will continue to discuss these points through other venues.</a:t>
            </a:r>
          </a:p>
          <a:p>
            <a:pPr marL="304165" indent="-304165"/>
            <a:r>
              <a:rPr lang="en-US" sz="2650" dirty="0">
                <a:latin typeface="Calibri" panose="020F0502020204030204" pitchFamily="34" charset="0"/>
                <a:ea typeface="Calibri" panose="020F0502020204030204" pitchFamily="34" charset="0"/>
                <a:cs typeface="Calibri" panose="020F0502020204030204" pitchFamily="34" charset="0"/>
              </a:rPr>
              <a:t>1CDP</a:t>
            </a:r>
          </a:p>
          <a:p>
            <a:pPr marL="608965" lvl="1" indent="-226060"/>
            <a:r>
              <a:rPr lang="en-US" dirty="0">
                <a:solidFill>
                  <a:schemeClr val="tx1"/>
                </a:solidFill>
                <a:latin typeface="Calibri" panose="020F0502020204030204" pitchFamily="34" charset="0"/>
                <a:ea typeface="Calibri" panose="020F0502020204030204" pitchFamily="34" charset="0"/>
                <a:cs typeface="Calibri" panose="020F0502020204030204" pitchFamily="34" charset="0"/>
              </a:rPr>
              <a:t>The national strategic plan is anticipated to be applicable to 1CDP</a:t>
            </a:r>
          </a:p>
          <a:p>
            <a:pPr marL="304165" indent="-304165"/>
            <a:r>
              <a:rPr lang="en-US" sz="2650" dirty="0">
                <a:latin typeface="Calibri" panose="020F0502020204030204" pitchFamily="34" charset="0"/>
                <a:ea typeface="Calibri" panose="020F0502020204030204" pitchFamily="34" charset="0"/>
                <a:cs typeface="Calibri" panose="020F0502020204030204" pitchFamily="34" charset="0"/>
              </a:rPr>
              <a:t>Plan for condition-specific guides</a:t>
            </a:r>
          </a:p>
          <a:p>
            <a:pPr marL="608965" lvl="1" indent="-226060"/>
            <a:r>
              <a:rPr lang="en-US" dirty="0">
                <a:latin typeface="Calibri" panose="020F0502020204030204" pitchFamily="34" charset="0"/>
                <a:ea typeface="Calibri" panose="020F0502020204030204" pitchFamily="34" charset="0"/>
                <a:cs typeface="Calibri" panose="020F0502020204030204" pitchFamily="34" charset="0"/>
              </a:rPr>
              <a:t>To be introduced at the June eSHARE</a:t>
            </a:r>
          </a:p>
          <a:p>
            <a:pPr marL="304165" indent="-304165"/>
            <a:r>
              <a:rPr lang="en-US" sz="2650" dirty="0">
                <a:latin typeface="Calibri" panose="020F0502020204030204" pitchFamily="34" charset="0"/>
                <a:ea typeface="Calibri" panose="020F0502020204030204" pitchFamily="34" charset="0"/>
                <a:cs typeface="Calibri" panose="020F0502020204030204" pitchFamily="34" charset="0"/>
              </a:rPr>
              <a:t>NBS-specific transition </a:t>
            </a:r>
            <a:endParaRPr lang="en-US" sz="2650" dirty="0">
              <a:solidFill>
                <a:schemeClr val="accent2"/>
              </a:solidFill>
              <a:latin typeface="Calibri" panose="020F0502020204030204" pitchFamily="34" charset="0"/>
              <a:ea typeface="Calibri" panose="020F0502020204030204" pitchFamily="34" charset="0"/>
              <a:cs typeface="Calibri" panose="020F0502020204030204" pitchFamily="34" charset="0"/>
            </a:endParaRPr>
          </a:p>
          <a:p>
            <a:pPr marL="608965" lvl="1" indent="-226060"/>
            <a:r>
              <a:rPr lang="en-US" dirty="0">
                <a:latin typeface="Calibri" panose="020F0502020204030204" pitchFamily="34" charset="0"/>
                <a:ea typeface="Calibri" panose="020F0502020204030204" pitchFamily="34" charset="0"/>
                <a:cs typeface="Calibri" panose="020F0502020204030204" pitchFamily="34" charset="0"/>
              </a:rPr>
              <a:t>NBS jurisdictions welcome to join, but discussions will be focused on non-NBS systems</a:t>
            </a:r>
          </a:p>
        </p:txBody>
      </p:sp>
      <p:sp>
        <p:nvSpPr>
          <p:cNvPr id="4" name="Slide Number Placeholder 10">
            <a:extLst>
              <a:ext uri="{FF2B5EF4-FFF2-40B4-BE49-F238E27FC236}">
                <a16:creationId xmlns:a16="http://schemas.microsoft.com/office/drawing/2014/main" id="{981149BF-34AC-B667-153B-8E4E9063BA11}"/>
              </a:ext>
              <a:ext uri="{C183D7F6-B498-43B3-948B-1728B52AA6E4}">
                <adec:decorative xmlns:adec="http://schemas.microsoft.com/office/drawing/2017/decorative" val="0"/>
              </a:ext>
            </a:extLst>
          </p:cNvPr>
          <p:cNvSpPr txBox="1">
            <a:spLocks/>
          </p:cNvSpPr>
          <p:nvPr/>
        </p:nvSpPr>
        <p:spPr>
          <a:xfrm>
            <a:off x="11462644" y="6400984"/>
            <a:ext cx="496705" cy="311532"/>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1219170" rtl="0" eaLnBrk="0" fontAlgn="base" latinLnBrk="0" hangingPunct="0">
              <a:lnSpc>
                <a:spcPct val="100000"/>
              </a:lnSpc>
              <a:spcBef>
                <a:spcPct val="0"/>
              </a:spcBef>
              <a:spcAft>
                <a:spcPct val="0"/>
              </a:spcAft>
              <a:buClrTx/>
              <a:buSzTx/>
              <a:buFontTx/>
              <a:buNone/>
              <a:tabLst/>
              <a:defRPr/>
            </a:pPr>
            <a:fld id="{BE1A0740-F252-4427-A288-A0F9AF0CD4D9}" type="slidenum">
              <a:rPr kumimoji="0" lang="en-US" sz="1800" b="0" i="0" u="none" strike="noStrike" kern="1200" cap="none" spc="0" normalizeH="0" baseline="0" noProof="0" smtClean="0">
                <a:ln>
                  <a:noFill/>
                </a:ln>
                <a:solidFill>
                  <a:prstClr val="black"/>
                </a:solidFill>
                <a:effectLst/>
                <a:uLnTx/>
                <a:uFillTx/>
                <a:latin typeface="Myriad Web Pro"/>
                <a:ea typeface="+mn-ea"/>
                <a:cs typeface="+mn-cs"/>
              </a:rPr>
              <a:pPr marL="0" marR="0" lvl="0" indent="0" algn="l" defTabSz="1219170" rtl="0" eaLnBrk="0" fontAlgn="base" latinLnBrk="0" hangingPunct="0">
                <a:lnSpc>
                  <a:spcPct val="100000"/>
                </a:lnSpc>
                <a:spcBef>
                  <a:spcPct val="0"/>
                </a:spcBef>
                <a:spcAft>
                  <a:spcPct val="0"/>
                </a:spcAft>
                <a:buClrTx/>
                <a:buSzTx/>
                <a:buFontTx/>
                <a:buNone/>
                <a:tabLst/>
                <a:defRPr/>
              </a:pPr>
              <a:t>10</a:t>
            </a:fld>
            <a:endParaRPr kumimoji="0" lang="en-US" sz="1800" b="0" i="0" u="none" strike="noStrike" kern="1200" cap="none" spc="0" normalizeH="0" baseline="0" noProof="0" dirty="0">
              <a:ln>
                <a:noFill/>
              </a:ln>
              <a:solidFill>
                <a:prstClr val="black"/>
              </a:solidFill>
              <a:effectLst/>
              <a:uLnTx/>
              <a:uFillTx/>
              <a:latin typeface="Myriad Web Pro"/>
              <a:ea typeface="+mn-ea"/>
              <a:cs typeface="+mn-cs"/>
            </a:endParaRPr>
          </a:p>
        </p:txBody>
      </p:sp>
    </p:spTree>
    <p:extLst>
      <p:ext uri="{BB962C8B-B14F-4D97-AF65-F5344CB8AC3E}">
        <p14:creationId xmlns:p14="http://schemas.microsoft.com/office/powerpoint/2010/main" val="1502518098"/>
      </p:ext>
    </p:extLst>
  </p:cSld>
  <p:clrMapOvr>
    <a:masterClrMapping/>
  </p:clrMapOvr>
  <p:transition>
    <p:fade/>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02DD83-B206-9D16-8654-E332BCAA774F}"/>
              </a:ext>
            </a:extLst>
          </p:cNvPr>
          <p:cNvSpPr>
            <a:spLocks noGrp="1"/>
          </p:cNvSpPr>
          <p:nvPr>
            <p:ph type="title"/>
          </p:nvPr>
        </p:nvSpPr>
        <p:spPr/>
        <p:txBody>
          <a:bodyPr/>
          <a:lstStyle/>
          <a:p>
            <a:r>
              <a:rPr lang="en-US">
                <a:latin typeface="Calibri" panose="020F0502020204030204" pitchFamily="34" charset="0"/>
                <a:ea typeface="Calibri" panose="020F0502020204030204" pitchFamily="34" charset="0"/>
                <a:cs typeface="Calibri" panose="020F0502020204030204" pitchFamily="34" charset="0"/>
              </a:rPr>
              <a:t>Future</a:t>
            </a:r>
          </a:p>
        </p:txBody>
      </p:sp>
    </p:spTree>
    <p:extLst>
      <p:ext uri="{BB962C8B-B14F-4D97-AF65-F5344CB8AC3E}">
        <p14:creationId xmlns:p14="http://schemas.microsoft.com/office/powerpoint/2010/main" val="113101093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D8031CD-699A-F6B6-0814-599EF596013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4FAD68E-3561-62F0-7011-3D8F1A52048F}"/>
              </a:ext>
            </a:extLst>
          </p:cNvPr>
          <p:cNvSpPr>
            <a:spLocks noGrp="1"/>
          </p:cNvSpPr>
          <p:nvPr>
            <p:ph type="title"/>
          </p:nvPr>
        </p:nvSpPr>
        <p:spPr/>
        <p:txBody>
          <a:bodyPr/>
          <a:lstStyle/>
          <a:p>
            <a:r>
              <a:rPr lang="en-US" sz="3700" dirty="0">
                <a:latin typeface="Calibri"/>
                <a:ea typeface="Calibri"/>
                <a:cs typeface="Calibri"/>
              </a:rPr>
              <a:t>Future GenV3 Implementation Topics</a:t>
            </a:r>
          </a:p>
        </p:txBody>
      </p:sp>
      <p:sp>
        <p:nvSpPr>
          <p:cNvPr id="3" name="Text Placeholder 2">
            <a:extLst>
              <a:ext uri="{FF2B5EF4-FFF2-40B4-BE49-F238E27FC236}">
                <a16:creationId xmlns:a16="http://schemas.microsoft.com/office/drawing/2014/main" id="{3608581A-F798-D30F-1DF8-1566D268533F}"/>
              </a:ext>
            </a:extLst>
          </p:cNvPr>
          <p:cNvSpPr>
            <a:spLocks noGrp="1"/>
          </p:cNvSpPr>
          <p:nvPr>
            <p:ph type="body" sz="quarter" idx="10"/>
          </p:nvPr>
        </p:nvSpPr>
        <p:spPr/>
        <p:txBody>
          <a:bodyPr vert="horz" lIns="91440" tIns="45720" rIns="91440" bIns="45720" rtlCol="0" anchor="t">
            <a:normAutofit/>
          </a:bodyPr>
          <a:lstStyle/>
          <a:p>
            <a:pPr marL="304165" indent="-304165"/>
            <a:r>
              <a:rPr lang="en-US" sz="2650" b="0" dirty="0">
                <a:latin typeface="Calibri" panose="020F0502020204030204" pitchFamily="34" charset="0"/>
                <a:ea typeface="Calibri" panose="020F0502020204030204" pitchFamily="34" charset="0"/>
                <a:cs typeface="Calibri" panose="020F0502020204030204" pitchFamily="34" charset="0"/>
              </a:rPr>
              <a:t>Transition of condition-specific guides</a:t>
            </a:r>
          </a:p>
          <a:p>
            <a:pPr marL="304165" indent="-304165"/>
            <a:r>
              <a:rPr lang="en-US" sz="2650" b="0" dirty="0">
                <a:latin typeface="Calibri" panose="020F0502020204030204" pitchFamily="34" charset="0"/>
                <a:ea typeface="Calibri" panose="020F0502020204030204" pitchFamily="34" charset="0"/>
                <a:cs typeface="Calibri" panose="020F0502020204030204" pitchFamily="34" charset="0"/>
              </a:rPr>
              <a:t>Calculated Case Counting Date (CCCD)</a:t>
            </a:r>
          </a:p>
          <a:p>
            <a:pPr marL="304165" indent="-304165"/>
            <a:r>
              <a:rPr lang="en-US" sz="2650" b="0" dirty="0">
                <a:latin typeface="Calibri" panose="020F0502020204030204" pitchFamily="34" charset="0"/>
                <a:ea typeface="Calibri" panose="020F0502020204030204" pitchFamily="34" charset="0"/>
                <a:cs typeface="Calibri" panose="020F0502020204030204" pitchFamily="34" charset="0"/>
              </a:rPr>
              <a:t>Governance</a:t>
            </a:r>
          </a:p>
          <a:p>
            <a:pPr marL="304165" indent="-304165"/>
            <a:r>
              <a:rPr lang="en-US" sz="2650" b="0" dirty="0">
                <a:latin typeface="Calibri" panose="020F0502020204030204" pitchFamily="34" charset="0"/>
                <a:ea typeface="Calibri" panose="020F0502020204030204" pitchFamily="34" charset="0"/>
                <a:cs typeface="Calibri" panose="020F0502020204030204" pitchFamily="34" charset="0"/>
              </a:rPr>
              <a:t>Emergency response expectations </a:t>
            </a:r>
          </a:p>
          <a:p>
            <a:pPr marL="304165" indent="-304165"/>
            <a:endParaRPr lang="en-US" sz="2650" dirty="0">
              <a:solidFill>
                <a:schemeClr val="accent2"/>
              </a:solidFill>
              <a:latin typeface="Calibri" panose="020F0502020204030204" pitchFamily="34" charset="0"/>
              <a:ea typeface="Calibri" panose="020F0502020204030204" pitchFamily="34" charset="0"/>
              <a:cs typeface="Calibri" panose="020F0502020204030204" pitchFamily="34" charset="0"/>
            </a:endParaRPr>
          </a:p>
          <a:p>
            <a:pPr marL="304165" indent="-304165"/>
            <a:endParaRPr lang="en-US" sz="2650" dirty="0">
              <a:solidFill>
                <a:schemeClr val="accent2"/>
              </a:solidFill>
              <a:latin typeface="Calibri" panose="020F0502020204030204" pitchFamily="34" charset="0"/>
              <a:ea typeface="Calibri" panose="020F0502020204030204" pitchFamily="34" charset="0"/>
              <a:cs typeface="Calibri" panose="020F0502020204030204" pitchFamily="34" charset="0"/>
            </a:endParaRPr>
          </a:p>
          <a:p>
            <a:endParaRPr lang="en-US" dirty="0">
              <a:latin typeface="Calibri" panose="020F0502020204030204" pitchFamily="34" charset="0"/>
              <a:ea typeface="Calibri" panose="020F0502020204030204" pitchFamily="34" charset="0"/>
              <a:cs typeface="Calibri" panose="020F0502020204030204" pitchFamily="34" charset="0"/>
            </a:endParaRPr>
          </a:p>
        </p:txBody>
      </p:sp>
      <p:sp>
        <p:nvSpPr>
          <p:cNvPr id="5" name="Slide Number Placeholder 10">
            <a:extLst>
              <a:ext uri="{FF2B5EF4-FFF2-40B4-BE49-F238E27FC236}">
                <a16:creationId xmlns:a16="http://schemas.microsoft.com/office/drawing/2014/main" id="{99886A1B-E08A-9036-1D50-AEB312C38A73}"/>
              </a:ext>
              <a:ext uri="{C183D7F6-B498-43B3-948B-1728B52AA6E4}">
                <adec:decorative xmlns:adec="http://schemas.microsoft.com/office/drawing/2017/decorative" val="0"/>
              </a:ext>
            </a:extLst>
          </p:cNvPr>
          <p:cNvSpPr txBox="1">
            <a:spLocks/>
          </p:cNvSpPr>
          <p:nvPr/>
        </p:nvSpPr>
        <p:spPr>
          <a:xfrm>
            <a:off x="11462644" y="6400984"/>
            <a:ext cx="496705" cy="311532"/>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1219170" rtl="0" eaLnBrk="0" fontAlgn="base" latinLnBrk="0" hangingPunct="0">
              <a:lnSpc>
                <a:spcPct val="100000"/>
              </a:lnSpc>
              <a:spcBef>
                <a:spcPct val="0"/>
              </a:spcBef>
              <a:spcAft>
                <a:spcPct val="0"/>
              </a:spcAft>
              <a:buClrTx/>
              <a:buSzTx/>
              <a:buFontTx/>
              <a:buNone/>
              <a:tabLst/>
              <a:defRPr/>
            </a:pPr>
            <a:fld id="{BE1A0740-F252-4427-A288-A0F9AF0CD4D9}" type="slidenum">
              <a:rPr kumimoji="0" lang="en-US" sz="1800" b="0" i="0" u="none" strike="noStrike" kern="1200" cap="none" spc="0" normalizeH="0" baseline="0" noProof="0" smtClean="0">
                <a:ln>
                  <a:noFill/>
                </a:ln>
                <a:solidFill>
                  <a:prstClr val="black"/>
                </a:solidFill>
                <a:effectLst/>
                <a:uLnTx/>
                <a:uFillTx/>
                <a:latin typeface="Myriad Web Pro"/>
                <a:ea typeface="+mn-ea"/>
                <a:cs typeface="+mn-cs"/>
              </a:rPr>
              <a:pPr marL="0" marR="0" lvl="0" indent="0" algn="l" defTabSz="1219170" rtl="0" eaLnBrk="0" fontAlgn="base" latinLnBrk="0" hangingPunct="0">
                <a:lnSpc>
                  <a:spcPct val="100000"/>
                </a:lnSpc>
                <a:spcBef>
                  <a:spcPct val="0"/>
                </a:spcBef>
                <a:spcAft>
                  <a:spcPct val="0"/>
                </a:spcAft>
                <a:buClrTx/>
                <a:buSzTx/>
                <a:buFontTx/>
                <a:buNone/>
                <a:tabLst/>
                <a:defRPr/>
              </a:pPr>
              <a:t>12</a:t>
            </a:fld>
            <a:endParaRPr kumimoji="0" lang="en-US" sz="1800" b="0" i="0" u="none" strike="noStrike" kern="1200" cap="none" spc="0" normalizeH="0" baseline="0" noProof="0" dirty="0">
              <a:ln>
                <a:noFill/>
              </a:ln>
              <a:solidFill>
                <a:prstClr val="black"/>
              </a:solidFill>
              <a:effectLst/>
              <a:uLnTx/>
              <a:uFillTx/>
              <a:latin typeface="Myriad Web Pro"/>
              <a:ea typeface="+mn-ea"/>
              <a:cs typeface="+mn-cs"/>
            </a:endParaRPr>
          </a:p>
        </p:txBody>
      </p:sp>
    </p:spTree>
    <p:extLst>
      <p:ext uri="{BB962C8B-B14F-4D97-AF65-F5344CB8AC3E}">
        <p14:creationId xmlns:p14="http://schemas.microsoft.com/office/powerpoint/2010/main" val="1019817052"/>
      </p:ext>
    </p:extLst>
  </p:cSld>
  <p:clrMapOvr>
    <a:masterClrMapping/>
  </p:clrMapOvr>
  <p:transition>
    <p:fade/>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81CC15D-6A4A-E85A-8C6C-C1CDAFDBD689}"/>
            </a:ext>
          </a:extLst>
        </p:cNvPr>
        <p:cNvGrpSpPr/>
        <p:nvPr/>
      </p:nvGrpSpPr>
      <p:grpSpPr>
        <a:xfrm>
          <a:off x="0" y="0"/>
          <a:ext cx="0" cy="0"/>
          <a:chOff x="0" y="0"/>
          <a:chExt cx="0" cy="0"/>
        </a:xfrm>
      </p:grpSpPr>
      <p:sp>
        <p:nvSpPr>
          <p:cNvPr id="7" name="Title 6">
            <a:extLst>
              <a:ext uri="{FF2B5EF4-FFF2-40B4-BE49-F238E27FC236}">
                <a16:creationId xmlns:a16="http://schemas.microsoft.com/office/drawing/2014/main" id="{18827805-D303-7A50-A351-F3B70FEC634D}"/>
              </a:ext>
            </a:extLst>
          </p:cNvPr>
          <p:cNvSpPr>
            <a:spLocks noGrp="1"/>
          </p:cNvSpPr>
          <p:nvPr>
            <p:ph type="title"/>
          </p:nvPr>
        </p:nvSpPr>
        <p:spPr>
          <a:xfrm>
            <a:off x="1524000" y="5284903"/>
            <a:ext cx="9144000" cy="786703"/>
          </a:xfrm>
        </p:spPr>
        <p:txBody>
          <a:bodyPr vert="horz" lIns="91440" tIns="45720" rIns="91440" bIns="45720" rtlCol="0" anchor="b" anchorCtr="0">
            <a:noAutofit/>
          </a:bodyPr>
          <a:lstStyle/>
          <a:p>
            <a:pPr algn="ctr">
              <a:lnSpc>
                <a:spcPct val="90000"/>
              </a:lnSpc>
            </a:pPr>
            <a:r>
              <a:rPr lang="en-US" sz="5400">
                <a:solidFill>
                  <a:srgbClr val="0057B7"/>
                </a:solidFill>
                <a:ea typeface="Calibri" panose="020F0502020204030204" pitchFamily="34" charset="0"/>
                <a:cs typeface="Calibri" panose="020F0502020204030204" pitchFamily="34" charset="0"/>
              </a:rPr>
              <a:t> Questions &amp; Discussion</a:t>
            </a:r>
          </a:p>
        </p:txBody>
      </p:sp>
      <p:pic>
        <p:nvPicPr>
          <p:cNvPr id="3" name="Picture 2" descr="Person with idea concept">
            <a:extLst>
              <a:ext uri="{FF2B5EF4-FFF2-40B4-BE49-F238E27FC236}">
                <a16:creationId xmlns:a16="http://schemas.microsoft.com/office/drawing/2014/main" id="{A6D8ABB9-AA7C-7555-171C-E1FA49E4F6E9}"/>
              </a:ext>
            </a:extLst>
          </p:cNvPr>
          <p:cNvPicPr>
            <a:picLocks noChangeAspect="1"/>
          </p:cNvPicPr>
          <p:nvPr/>
        </p:nvPicPr>
        <p:blipFill>
          <a:blip r:embed="rId3" cstate="print">
            <a:extLst>
              <a:ext uri="{28A0092B-C50C-407E-A947-70E740481C1C}">
                <a14:useLocalDpi xmlns:a14="http://schemas.microsoft.com/office/drawing/2010/main" val="0"/>
              </a:ext>
            </a:extLst>
          </a:blip>
          <a:srcRect t="16136" b="27270"/>
          <a:stretch>
            <a:fillRect/>
          </a:stretch>
        </p:blipFill>
        <p:spPr>
          <a:xfrm>
            <a:off x="20" y="10"/>
            <a:ext cx="12191980" cy="4605671"/>
          </a:xfrm>
          <a:prstGeom prst="rect">
            <a:avLst/>
          </a:prstGeom>
        </p:spPr>
      </p:pic>
    </p:spTree>
    <p:extLst>
      <p:ext uri="{BB962C8B-B14F-4D97-AF65-F5344CB8AC3E}">
        <p14:creationId xmlns:p14="http://schemas.microsoft.com/office/powerpoint/2010/main" val="1763860736"/>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5C5E6E9-E451-C3FA-EDAD-83B73EA0273A}"/>
            </a:ext>
          </a:extLst>
        </p:cNvPr>
        <p:cNvGrpSpPr/>
        <p:nvPr/>
      </p:nvGrpSpPr>
      <p:grpSpPr>
        <a:xfrm>
          <a:off x="0" y="0"/>
          <a:ext cx="0" cy="0"/>
          <a:chOff x="0" y="0"/>
          <a:chExt cx="0" cy="0"/>
        </a:xfrm>
      </p:grpSpPr>
      <p:sp>
        <p:nvSpPr>
          <p:cNvPr id="7" name="Title 6">
            <a:extLst>
              <a:ext uri="{FF2B5EF4-FFF2-40B4-BE49-F238E27FC236}">
                <a16:creationId xmlns:a16="http://schemas.microsoft.com/office/drawing/2014/main" id="{607A9EB1-0C95-37C4-9F5F-E79EAA8178D5}"/>
              </a:ext>
            </a:extLst>
          </p:cNvPr>
          <p:cNvSpPr>
            <a:spLocks noGrp="1"/>
          </p:cNvSpPr>
          <p:nvPr>
            <p:ph type="title"/>
          </p:nvPr>
        </p:nvSpPr>
        <p:spPr/>
        <p:txBody>
          <a:bodyPr lIns="121920" tIns="60960" rIns="121920" bIns="60960" anchor="b" anchorCtr="0"/>
          <a:lstStyle/>
          <a:p>
            <a:pPr>
              <a:lnSpc>
                <a:spcPct val="164835"/>
              </a:lnSpc>
            </a:pPr>
            <a:r>
              <a:rPr lang="en-US" noProof="0">
                <a:solidFill>
                  <a:schemeClr val="bg1"/>
                </a:solidFill>
              </a:rPr>
              <a:t>Q &amp; A 3</a:t>
            </a:r>
            <a:endParaRPr lang="en-US" noProof="0"/>
          </a:p>
        </p:txBody>
      </p:sp>
      <p:sp>
        <p:nvSpPr>
          <p:cNvPr id="3" name="TextBox 2">
            <a:extLst>
              <a:ext uri="{FF2B5EF4-FFF2-40B4-BE49-F238E27FC236}">
                <a16:creationId xmlns:a16="http://schemas.microsoft.com/office/drawing/2014/main" id="{9ADFED76-9B8D-F9C7-857E-9B657195D685}"/>
              </a:ext>
            </a:extLst>
          </p:cNvPr>
          <p:cNvSpPr txBox="1"/>
          <p:nvPr/>
        </p:nvSpPr>
        <p:spPr>
          <a:xfrm>
            <a:off x="2672080" y="787590"/>
            <a:ext cx="7030720" cy="1077218"/>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0057B7"/>
                </a:solidFill>
                <a:effectLst/>
                <a:uLnTx/>
                <a:uFillTx/>
                <a:latin typeface="Calibri" panose="020F0502020204030204" pitchFamily="34" charset="0"/>
                <a:ea typeface="+mn-ea"/>
                <a:cs typeface="Calibri" panose="020F0502020204030204" pitchFamily="34" charset="0"/>
              </a:rPr>
              <a:t>Thank you!</a:t>
            </a:r>
            <a:br>
              <a:rPr kumimoji="0" lang="en-US" sz="3200" b="1" i="0" u="none" strike="noStrike" kern="1200" cap="none" spc="0" normalizeH="0" baseline="0" noProof="0" dirty="0">
                <a:ln>
                  <a:noFill/>
                </a:ln>
                <a:solidFill>
                  <a:srgbClr val="0057B7"/>
                </a:solidFill>
                <a:effectLst/>
                <a:uLnTx/>
                <a:uFillTx/>
                <a:latin typeface="Calibri" panose="020F0502020204030204" pitchFamily="34" charset="0"/>
                <a:ea typeface="+mn-ea"/>
                <a:cs typeface="Calibri" panose="020F0502020204030204" pitchFamily="34" charset="0"/>
              </a:rPr>
            </a:br>
            <a:r>
              <a:rPr kumimoji="0" lang="en-US" sz="3200" b="1" i="0" u="none" strike="noStrike" kern="1200" cap="none" spc="0" normalizeH="0" baseline="0" noProof="0" dirty="0">
                <a:ln>
                  <a:noFill/>
                </a:ln>
                <a:solidFill>
                  <a:srgbClr val="0057B7"/>
                </a:solidFill>
                <a:effectLst/>
                <a:uLnTx/>
                <a:uFillTx/>
                <a:latin typeface="Calibri" panose="020F0502020204030204" pitchFamily="34" charset="0"/>
                <a:ea typeface="+mn-ea"/>
                <a:cs typeface="Calibri" panose="020F0502020204030204" pitchFamily="34" charset="0"/>
              </a:rPr>
              <a:t>Next NNDSS eSHARE: June 23, 2026 </a:t>
            </a:r>
            <a:endParaRPr kumimoji="0" lang="en-US" sz="1800" b="0" i="0" u="none" strike="noStrike" kern="1200" cap="none" spc="0" normalizeH="0" baseline="0" noProof="0" dirty="0">
              <a:ln>
                <a:noFill/>
              </a:ln>
              <a:solidFill>
                <a:srgbClr val="0057B7"/>
              </a:solidFill>
              <a:effectLst/>
              <a:uLnTx/>
              <a:uFillTx/>
              <a:latin typeface="Calibri" panose="020F0502020204030204" pitchFamily="34" charset="0"/>
              <a:ea typeface="+mn-ea"/>
              <a:cs typeface="+mn-cs"/>
            </a:endParaRPr>
          </a:p>
        </p:txBody>
      </p:sp>
      <p:pic>
        <p:nvPicPr>
          <p:cNvPr id="4" name="Graphic 3" descr="Open book with solid fill">
            <a:extLst>
              <a:ext uri="{FF2B5EF4-FFF2-40B4-BE49-F238E27FC236}">
                <a16:creationId xmlns:a16="http://schemas.microsoft.com/office/drawing/2014/main" id="{3382A40E-5FCB-C40E-94C0-07F0438944BC}"/>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1004333" y="2488161"/>
            <a:ext cx="808679" cy="808679"/>
          </a:xfrm>
          <a:prstGeom prst="rect">
            <a:avLst/>
          </a:prstGeom>
        </p:spPr>
      </p:pic>
      <p:sp>
        <p:nvSpPr>
          <p:cNvPr id="5" name="Content Placeholder 2" descr="Link to subscribe to Case Surveillance News">
            <a:extLst>
              <a:ext uri="{FF2B5EF4-FFF2-40B4-BE49-F238E27FC236}">
                <a16:creationId xmlns:a16="http://schemas.microsoft.com/office/drawing/2014/main" id="{99414292-AC91-3CDC-ECD6-34EB06257902}"/>
              </a:ext>
            </a:extLst>
          </p:cNvPr>
          <p:cNvSpPr txBox="1">
            <a:spLocks/>
          </p:cNvSpPr>
          <p:nvPr/>
        </p:nvSpPr>
        <p:spPr bwMode="auto">
          <a:xfrm>
            <a:off x="46669" y="3345569"/>
            <a:ext cx="2812839" cy="7216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121920" tIns="60960" rIns="121920" bIns="60960" numCol="1" anchor="t" anchorCtr="0" compatLnSpc="1">
            <a:prstTxWarp prst="textNoShape">
              <a:avLst/>
            </a:prstTxWarp>
          </a:bodyPr>
          <a:lstStyle>
            <a:lvl1pPr algn="l" defTabSz="342900" rtl="0" eaLnBrk="1" fontAlgn="base" hangingPunct="1">
              <a:spcBef>
                <a:spcPct val="20000"/>
              </a:spcBef>
              <a:spcAft>
                <a:spcPct val="0"/>
              </a:spcAft>
              <a:buFont typeface="Arial" panose="020B0604020202020204" pitchFamily="34" charset="0"/>
              <a:defRPr sz="1500" kern="1200">
                <a:solidFill>
                  <a:schemeClr val="tx1"/>
                </a:solidFill>
                <a:latin typeface="Avenir Next LT Pro" panose="020B0504020202020204" pitchFamily="34" charset="77"/>
                <a:ea typeface="Helvetica Neue" panose="02000503000000020004" pitchFamily="2" charset="0"/>
                <a:cs typeface="Helvetica Neue" panose="02000503000000020004" pitchFamily="2" charset="0"/>
              </a:defRPr>
            </a:lvl1pPr>
            <a:lvl2pPr marL="557213" indent="-214313" algn="l" defTabSz="342900" rtl="0" eaLnBrk="1" fontAlgn="base" hangingPunct="1">
              <a:spcBef>
                <a:spcPct val="20000"/>
              </a:spcBef>
              <a:spcAft>
                <a:spcPct val="0"/>
              </a:spcAft>
              <a:buClr>
                <a:schemeClr val="tx1"/>
              </a:buClr>
              <a:buFont typeface="Arial" panose="020B0604020202020204" pitchFamily="34" charset="0"/>
              <a:buChar char="•"/>
              <a:defRPr sz="1500" kern="1200">
                <a:solidFill>
                  <a:schemeClr val="tx1"/>
                </a:solidFill>
                <a:latin typeface="Avenir Next LT Pro" panose="020B0504020202020204" pitchFamily="34" charset="77"/>
                <a:ea typeface="Helvetica Neue" panose="02000503000000020004" pitchFamily="2" charset="0"/>
                <a:cs typeface="Helvetica Neue" panose="02000503000000020004" pitchFamily="2" charset="0"/>
              </a:defRPr>
            </a:lvl2pPr>
            <a:lvl3pPr marL="857250" indent="-171450" algn="l" defTabSz="342900" rtl="0" eaLnBrk="1" fontAlgn="base" hangingPunct="1">
              <a:spcBef>
                <a:spcPct val="20000"/>
              </a:spcBef>
              <a:spcAft>
                <a:spcPct val="0"/>
              </a:spcAft>
              <a:buClr>
                <a:schemeClr val="tx1"/>
              </a:buClr>
              <a:buFont typeface="Arial" panose="020B0604020202020204" pitchFamily="34" charset="0"/>
              <a:buChar char="•"/>
              <a:defRPr sz="1500" kern="1200">
                <a:solidFill>
                  <a:schemeClr val="tx1"/>
                </a:solidFill>
                <a:latin typeface="Avenir Next LT Pro" panose="020B0504020202020204" pitchFamily="34" charset="77"/>
                <a:ea typeface="Helvetica Neue" panose="02000503000000020004" pitchFamily="2" charset="0"/>
                <a:cs typeface="Helvetica Neue" panose="02000503000000020004" pitchFamily="2" charset="0"/>
              </a:defRPr>
            </a:lvl3pPr>
            <a:lvl4pPr marL="1200150" indent="-171450" algn="l" defTabSz="342900" rtl="0" eaLnBrk="1" fontAlgn="base" hangingPunct="1">
              <a:spcBef>
                <a:spcPct val="20000"/>
              </a:spcBef>
              <a:spcAft>
                <a:spcPct val="0"/>
              </a:spcAft>
              <a:buClr>
                <a:schemeClr val="tx1"/>
              </a:buClr>
              <a:buFont typeface="Arial" panose="020B0604020202020204" pitchFamily="34" charset="0"/>
              <a:buChar char="–"/>
              <a:defRPr sz="1500" kern="1200">
                <a:solidFill>
                  <a:schemeClr val="tx1"/>
                </a:solidFill>
                <a:latin typeface="AvenirNext LT Pro Regular" panose="020B0504020202020204" pitchFamily="34" charset="77"/>
                <a:ea typeface="Helvetica Neue" panose="02000503000000020004" pitchFamily="2" charset="0"/>
                <a:cs typeface="Helvetica Neue" panose="02000503000000020004" pitchFamily="2" charset="0"/>
              </a:defRPr>
            </a:lvl4pPr>
            <a:lvl5pPr marL="1543050" indent="-171450" algn="l" defTabSz="342900" rtl="0" eaLnBrk="1" fontAlgn="base" hangingPunct="1">
              <a:spcBef>
                <a:spcPct val="20000"/>
              </a:spcBef>
              <a:spcAft>
                <a:spcPct val="0"/>
              </a:spcAft>
              <a:buClr>
                <a:schemeClr val="tx1"/>
              </a:buClr>
              <a:buFont typeface="Arial" panose="020B0604020202020204" pitchFamily="34" charset="0"/>
              <a:buChar char="»"/>
              <a:defRPr sz="1500" kern="1200">
                <a:solidFill>
                  <a:schemeClr val="tx1"/>
                </a:solidFill>
                <a:latin typeface="AvenirNext LT Pro Regular" panose="020B0504020202020204" pitchFamily="34" charset="77"/>
                <a:ea typeface="Helvetica Neue" panose="02000503000000020004" pitchFamily="2" charset="0"/>
                <a:cs typeface="Helvetica Neue" panose="02000503000000020004" pitchFamily="2" charset="0"/>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a:lstStyle>
          <a:p>
            <a:pPr marL="0" marR="0" lvl="0" indent="0" algn="ctr" defTabSz="457119" rtl="0" eaLnBrk="1" fontAlgn="base" latinLnBrk="0" hangingPunct="1">
              <a:lnSpc>
                <a:spcPct val="100000"/>
              </a:lnSpc>
              <a:spcBef>
                <a:spcPct val="20000"/>
              </a:spcBef>
              <a:spcAft>
                <a:spcPct val="0"/>
              </a:spcAft>
              <a:buClrTx/>
              <a:buSzTx/>
              <a:buFont typeface="Arial" panose="020B0604020202020204" pitchFamily="34" charset="0"/>
              <a:buNone/>
              <a:tabLst/>
              <a:defRPr/>
            </a:pPr>
            <a:r>
              <a:rPr kumimoji="0" lang="en-US" sz="1733" b="0" i="0" u="none" strike="noStrike" kern="1200" cap="none" spc="0" normalizeH="0" baseline="0" noProof="0" dirty="0">
                <a:ln>
                  <a:noFill/>
                </a:ln>
                <a:solidFill>
                  <a:srgbClr val="28434E"/>
                </a:solidFill>
                <a:effectLst/>
                <a:uLnTx/>
                <a:uFillTx/>
                <a:latin typeface="AvenirNext LT Pro Regular"/>
              </a:rPr>
              <a:t>Subscribe to </a:t>
            </a:r>
            <a:br>
              <a:rPr kumimoji="0" lang="en-US" sz="1733" b="0" i="0" u="none" strike="noStrike" kern="1200" cap="none" spc="0" normalizeH="0" baseline="0" noProof="0" dirty="0">
                <a:ln>
                  <a:noFill/>
                </a:ln>
                <a:solidFill>
                  <a:srgbClr val="28434E"/>
                </a:solidFill>
                <a:effectLst/>
                <a:uLnTx/>
                <a:uFillTx/>
                <a:latin typeface="AvenirNext LT Pro Regular"/>
              </a:rPr>
            </a:br>
            <a:r>
              <a:rPr kumimoji="0" lang="en-US" sz="1733" b="0" i="1" u="none" strike="noStrike" kern="1200" cap="none" spc="0" normalizeH="0" baseline="0" noProof="0" dirty="0">
                <a:ln>
                  <a:noFill/>
                </a:ln>
                <a:solidFill>
                  <a:srgbClr val="28434E"/>
                </a:solidFill>
                <a:effectLst/>
                <a:uLnTx/>
                <a:uFillTx/>
                <a:latin typeface="AvenirNext LT Pro Regular"/>
                <a:hlinkClick r:id="rId4"/>
              </a:rPr>
              <a:t>Case Surveillance News</a:t>
            </a:r>
            <a:endParaRPr kumimoji="0" lang="en-US" sz="1733" b="0" i="0" u="none" strike="noStrike" kern="1200" cap="none" spc="0" normalizeH="0" baseline="0" noProof="0" dirty="0">
              <a:ln>
                <a:noFill/>
              </a:ln>
              <a:solidFill>
                <a:srgbClr val="28434E"/>
              </a:solidFill>
              <a:effectLst/>
              <a:uLnTx/>
              <a:uFillTx/>
              <a:latin typeface="AvenirNext LT Pro Regular"/>
            </a:endParaRPr>
          </a:p>
        </p:txBody>
      </p:sp>
      <p:pic>
        <p:nvPicPr>
          <p:cNvPr id="6" name="Graphic 5" descr="Blueprint with solid fill">
            <a:extLst>
              <a:ext uri="{FF2B5EF4-FFF2-40B4-BE49-F238E27FC236}">
                <a16:creationId xmlns:a16="http://schemas.microsoft.com/office/drawing/2014/main" id="{B1557FB9-06D7-373A-334B-3785F0F78264}"/>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4002381" y="2488161"/>
            <a:ext cx="808679" cy="808679"/>
          </a:xfrm>
          <a:prstGeom prst="rect">
            <a:avLst/>
          </a:prstGeom>
        </p:spPr>
      </p:pic>
      <p:sp>
        <p:nvSpPr>
          <p:cNvPr id="8" name="Content Placeholder 2" descr="Link to Access NNDSS' Technical Resource Center. ">
            <a:extLst>
              <a:ext uri="{FF2B5EF4-FFF2-40B4-BE49-F238E27FC236}">
                <a16:creationId xmlns:a16="http://schemas.microsoft.com/office/drawing/2014/main" id="{2804DE68-E0D6-BBF8-9C83-97120DF90F17}"/>
              </a:ext>
            </a:extLst>
          </p:cNvPr>
          <p:cNvSpPr txBox="1">
            <a:spLocks/>
          </p:cNvSpPr>
          <p:nvPr/>
        </p:nvSpPr>
        <p:spPr bwMode="auto">
          <a:xfrm>
            <a:off x="3062064" y="3345569"/>
            <a:ext cx="2812840" cy="7216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121920" tIns="60960" rIns="121920" bIns="60960" numCol="1" anchor="t" anchorCtr="0" compatLnSpc="1">
            <a:prstTxWarp prst="textNoShape">
              <a:avLst/>
            </a:prstTxWarp>
          </a:bodyPr>
          <a:lstStyle>
            <a:lvl1pPr algn="l" defTabSz="342900" rtl="0" eaLnBrk="1" fontAlgn="base" hangingPunct="1">
              <a:spcBef>
                <a:spcPct val="20000"/>
              </a:spcBef>
              <a:spcAft>
                <a:spcPct val="0"/>
              </a:spcAft>
              <a:buFont typeface="Arial" panose="020B0604020202020204" pitchFamily="34" charset="0"/>
              <a:defRPr sz="1500" kern="1200">
                <a:solidFill>
                  <a:schemeClr val="tx1"/>
                </a:solidFill>
                <a:latin typeface="Avenir Next LT Pro" panose="020B0504020202020204" pitchFamily="34" charset="77"/>
                <a:ea typeface="Helvetica Neue" panose="02000503000000020004" pitchFamily="2" charset="0"/>
                <a:cs typeface="Helvetica Neue" panose="02000503000000020004" pitchFamily="2" charset="0"/>
              </a:defRPr>
            </a:lvl1pPr>
            <a:lvl2pPr marL="557213" indent="-214313" algn="l" defTabSz="342900" rtl="0" eaLnBrk="1" fontAlgn="base" hangingPunct="1">
              <a:spcBef>
                <a:spcPct val="20000"/>
              </a:spcBef>
              <a:spcAft>
                <a:spcPct val="0"/>
              </a:spcAft>
              <a:buClr>
                <a:schemeClr val="tx1"/>
              </a:buClr>
              <a:buFont typeface="Arial" panose="020B0604020202020204" pitchFamily="34" charset="0"/>
              <a:buChar char="•"/>
              <a:defRPr sz="1500" kern="1200">
                <a:solidFill>
                  <a:schemeClr val="tx1"/>
                </a:solidFill>
                <a:latin typeface="Avenir Next LT Pro" panose="020B0504020202020204" pitchFamily="34" charset="77"/>
                <a:ea typeface="Helvetica Neue" panose="02000503000000020004" pitchFamily="2" charset="0"/>
                <a:cs typeface="Helvetica Neue" panose="02000503000000020004" pitchFamily="2" charset="0"/>
              </a:defRPr>
            </a:lvl2pPr>
            <a:lvl3pPr marL="857250" indent="-171450" algn="l" defTabSz="342900" rtl="0" eaLnBrk="1" fontAlgn="base" hangingPunct="1">
              <a:spcBef>
                <a:spcPct val="20000"/>
              </a:spcBef>
              <a:spcAft>
                <a:spcPct val="0"/>
              </a:spcAft>
              <a:buClr>
                <a:schemeClr val="tx1"/>
              </a:buClr>
              <a:buFont typeface="Arial" panose="020B0604020202020204" pitchFamily="34" charset="0"/>
              <a:buChar char="•"/>
              <a:defRPr sz="1500" kern="1200">
                <a:solidFill>
                  <a:schemeClr val="tx1"/>
                </a:solidFill>
                <a:latin typeface="Avenir Next LT Pro" panose="020B0504020202020204" pitchFamily="34" charset="77"/>
                <a:ea typeface="Helvetica Neue" panose="02000503000000020004" pitchFamily="2" charset="0"/>
                <a:cs typeface="Helvetica Neue" panose="02000503000000020004" pitchFamily="2" charset="0"/>
              </a:defRPr>
            </a:lvl3pPr>
            <a:lvl4pPr marL="1200150" indent="-171450" algn="l" defTabSz="342900" rtl="0" eaLnBrk="1" fontAlgn="base" hangingPunct="1">
              <a:spcBef>
                <a:spcPct val="20000"/>
              </a:spcBef>
              <a:spcAft>
                <a:spcPct val="0"/>
              </a:spcAft>
              <a:buClr>
                <a:schemeClr val="tx1"/>
              </a:buClr>
              <a:buFont typeface="Arial" panose="020B0604020202020204" pitchFamily="34" charset="0"/>
              <a:buChar char="–"/>
              <a:defRPr sz="1500" kern="1200">
                <a:solidFill>
                  <a:schemeClr val="tx1"/>
                </a:solidFill>
                <a:latin typeface="AvenirNext LT Pro Regular" panose="020B0504020202020204" pitchFamily="34" charset="77"/>
                <a:ea typeface="Helvetica Neue" panose="02000503000000020004" pitchFamily="2" charset="0"/>
                <a:cs typeface="Helvetica Neue" panose="02000503000000020004" pitchFamily="2" charset="0"/>
              </a:defRPr>
            </a:lvl4pPr>
            <a:lvl5pPr marL="1543050" indent="-171450" algn="l" defTabSz="342900" rtl="0" eaLnBrk="1" fontAlgn="base" hangingPunct="1">
              <a:spcBef>
                <a:spcPct val="20000"/>
              </a:spcBef>
              <a:spcAft>
                <a:spcPct val="0"/>
              </a:spcAft>
              <a:buClr>
                <a:schemeClr val="tx1"/>
              </a:buClr>
              <a:buFont typeface="Arial" panose="020B0604020202020204" pitchFamily="34" charset="0"/>
              <a:buChar char="»"/>
              <a:defRPr sz="1500" kern="1200">
                <a:solidFill>
                  <a:schemeClr val="tx1"/>
                </a:solidFill>
                <a:latin typeface="AvenirNext LT Pro Regular" panose="020B0504020202020204" pitchFamily="34" charset="77"/>
                <a:ea typeface="Helvetica Neue" panose="02000503000000020004" pitchFamily="2" charset="0"/>
                <a:cs typeface="Helvetica Neue" panose="02000503000000020004" pitchFamily="2" charset="0"/>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a:lstStyle>
          <a:p>
            <a:pPr marL="0" marR="0" lvl="0" indent="0" algn="ctr" defTabSz="457119" rtl="0" eaLnBrk="1" fontAlgn="base" latinLnBrk="0" hangingPunct="1">
              <a:lnSpc>
                <a:spcPct val="100000"/>
              </a:lnSpc>
              <a:spcBef>
                <a:spcPct val="20000"/>
              </a:spcBef>
              <a:spcAft>
                <a:spcPct val="0"/>
              </a:spcAft>
              <a:buClrTx/>
              <a:buSzTx/>
              <a:buFont typeface="Arial" panose="020B0604020202020204" pitchFamily="34" charset="0"/>
              <a:buNone/>
              <a:tabLst/>
              <a:defRPr/>
            </a:pPr>
            <a:r>
              <a:rPr kumimoji="0" lang="en-US" sz="1733" b="0" i="0" u="none" strike="noStrike" kern="1200" cap="none" spc="0" normalizeH="0" baseline="0" noProof="0">
                <a:ln>
                  <a:noFill/>
                </a:ln>
                <a:solidFill>
                  <a:srgbClr val="28434E"/>
                </a:solidFill>
                <a:effectLst/>
                <a:uLnTx/>
                <a:uFillTx/>
                <a:latin typeface="AvenirNext LT Pro Regular"/>
              </a:rPr>
              <a:t>Access NNDSS’ </a:t>
            </a:r>
            <a:r>
              <a:rPr kumimoji="0" lang="en-US" sz="1733" b="0" i="0" u="none" strike="noStrike" kern="1200" cap="none" spc="0" normalizeH="0" baseline="0" noProof="0">
                <a:ln>
                  <a:noFill/>
                </a:ln>
                <a:solidFill>
                  <a:srgbClr val="28434E"/>
                </a:solidFill>
                <a:effectLst/>
                <a:uLnTx/>
                <a:uFillTx/>
                <a:latin typeface="AvenirNext LT Pro Regular"/>
                <a:hlinkClick r:id="rId6"/>
              </a:rPr>
              <a:t>Technical Resource Center</a:t>
            </a:r>
            <a:endParaRPr kumimoji="0" lang="en-US" sz="1733" b="0" i="0" u="none" strike="noStrike" kern="1200" cap="none" spc="0" normalizeH="0" baseline="0" noProof="0">
              <a:ln>
                <a:noFill/>
              </a:ln>
              <a:solidFill>
                <a:srgbClr val="28434E"/>
              </a:solidFill>
              <a:effectLst/>
              <a:uLnTx/>
              <a:uFillTx/>
              <a:latin typeface="AvenirNext LT Pro Regular"/>
            </a:endParaRPr>
          </a:p>
        </p:txBody>
      </p:sp>
      <p:pic>
        <p:nvPicPr>
          <p:cNvPr id="9" name="Graphic 8" descr="Cloud Computing with solid fill">
            <a:extLst>
              <a:ext uri="{FF2B5EF4-FFF2-40B4-BE49-F238E27FC236}">
                <a16:creationId xmlns:a16="http://schemas.microsoft.com/office/drawing/2014/main" id="{D1FC4DBA-76BD-EA1E-D344-F387BA90E4FE}"/>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7106626" y="2488161"/>
            <a:ext cx="808679" cy="808679"/>
          </a:xfrm>
          <a:prstGeom prst="rect">
            <a:avLst/>
          </a:prstGeom>
        </p:spPr>
      </p:pic>
      <p:sp>
        <p:nvSpPr>
          <p:cNvPr id="10" name="Content Placeholder 2" descr="Link to email - edx@cdc.gov for technical help. ">
            <a:extLst>
              <a:ext uri="{FF2B5EF4-FFF2-40B4-BE49-F238E27FC236}">
                <a16:creationId xmlns:a16="http://schemas.microsoft.com/office/drawing/2014/main" id="{5A597B57-3213-4D52-ACDB-02098F833A26}"/>
              </a:ext>
            </a:extLst>
          </p:cNvPr>
          <p:cNvSpPr txBox="1">
            <a:spLocks/>
          </p:cNvSpPr>
          <p:nvPr/>
        </p:nvSpPr>
        <p:spPr bwMode="auto">
          <a:xfrm>
            <a:off x="6002046" y="3345569"/>
            <a:ext cx="2812839" cy="7216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121920" tIns="60960" rIns="121920" bIns="60960" numCol="1" anchor="t" anchorCtr="0" compatLnSpc="1">
            <a:prstTxWarp prst="textNoShape">
              <a:avLst/>
            </a:prstTxWarp>
          </a:bodyPr>
          <a:lstStyle>
            <a:lvl1pPr algn="l" defTabSz="342900" rtl="0" eaLnBrk="1" fontAlgn="base" hangingPunct="1">
              <a:spcBef>
                <a:spcPct val="20000"/>
              </a:spcBef>
              <a:spcAft>
                <a:spcPct val="0"/>
              </a:spcAft>
              <a:buFont typeface="Arial" panose="020B0604020202020204" pitchFamily="34" charset="0"/>
              <a:defRPr sz="1500" kern="1200">
                <a:solidFill>
                  <a:schemeClr val="tx1"/>
                </a:solidFill>
                <a:latin typeface="Avenir Next LT Pro" panose="020B0504020202020204" pitchFamily="34" charset="77"/>
                <a:ea typeface="Helvetica Neue" panose="02000503000000020004" pitchFamily="2" charset="0"/>
                <a:cs typeface="Helvetica Neue" panose="02000503000000020004" pitchFamily="2" charset="0"/>
              </a:defRPr>
            </a:lvl1pPr>
            <a:lvl2pPr marL="557213" indent="-214313" algn="l" defTabSz="342900" rtl="0" eaLnBrk="1" fontAlgn="base" hangingPunct="1">
              <a:spcBef>
                <a:spcPct val="20000"/>
              </a:spcBef>
              <a:spcAft>
                <a:spcPct val="0"/>
              </a:spcAft>
              <a:buClr>
                <a:schemeClr val="tx1"/>
              </a:buClr>
              <a:buFont typeface="Arial" panose="020B0604020202020204" pitchFamily="34" charset="0"/>
              <a:buChar char="•"/>
              <a:defRPr sz="1500" kern="1200">
                <a:solidFill>
                  <a:schemeClr val="tx1"/>
                </a:solidFill>
                <a:latin typeface="Avenir Next LT Pro" panose="020B0504020202020204" pitchFamily="34" charset="77"/>
                <a:ea typeface="Helvetica Neue" panose="02000503000000020004" pitchFamily="2" charset="0"/>
                <a:cs typeface="Helvetica Neue" panose="02000503000000020004" pitchFamily="2" charset="0"/>
              </a:defRPr>
            </a:lvl2pPr>
            <a:lvl3pPr marL="857250" indent="-171450" algn="l" defTabSz="342900" rtl="0" eaLnBrk="1" fontAlgn="base" hangingPunct="1">
              <a:spcBef>
                <a:spcPct val="20000"/>
              </a:spcBef>
              <a:spcAft>
                <a:spcPct val="0"/>
              </a:spcAft>
              <a:buClr>
                <a:schemeClr val="tx1"/>
              </a:buClr>
              <a:buFont typeface="Arial" panose="020B0604020202020204" pitchFamily="34" charset="0"/>
              <a:buChar char="•"/>
              <a:defRPr sz="1500" kern="1200">
                <a:solidFill>
                  <a:schemeClr val="tx1"/>
                </a:solidFill>
                <a:latin typeface="Avenir Next LT Pro" panose="020B0504020202020204" pitchFamily="34" charset="77"/>
                <a:ea typeface="Helvetica Neue" panose="02000503000000020004" pitchFamily="2" charset="0"/>
                <a:cs typeface="Helvetica Neue" panose="02000503000000020004" pitchFamily="2" charset="0"/>
              </a:defRPr>
            </a:lvl3pPr>
            <a:lvl4pPr marL="1200150" indent="-171450" algn="l" defTabSz="342900" rtl="0" eaLnBrk="1" fontAlgn="base" hangingPunct="1">
              <a:spcBef>
                <a:spcPct val="20000"/>
              </a:spcBef>
              <a:spcAft>
                <a:spcPct val="0"/>
              </a:spcAft>
              <a:buClr>
                <a:schemeClr val="tx1"/>
              </a:buClr>
              <a:buFont typeface="Arial" panose="020B0604020202020204" pitchFamily="34" charset="0"/>
              <a:buChar char="–"/>
              <a:defRPr sz="1500" kern="1200">
                <a:solidFill>
                  <a:schemeClr val="tx1"/>
                </a:solidFill>
                <a:latin typeface="AvenirNext LT Pro Regular" panose="020B0504020202020204" pitchFamily="34" charset="77"/>
                <a:ea typeface="Helvetica Neue" panose="02000503000000020004" pitchFamily="2" charset="0"/>
                <a:cs typeface="Helvetica Neue" panose="02000503000000020004" pitchFamily="2" charset="0"/>
              </a:defRPr>
            </a:lvl4pPr>
            <a:lvl5pPr marL="1543050" indent="-171450" algn="l" defTabSz="342900" rtl="0" eaLnBrk="1" fontAlgn="base" hangingPunct="1">
              <a:spcBef>
                <a:spcPct val="20000"/>
              </a:spcBef>
              <a:spcAft>
                <a:spcPct val="0"/>
              </a:spcAft>
              <a:buClr>
                <a:schemeClr val="tx1"/>
              </a:buClr>
              <a:buFont typeface="Arial" panose="020B0604020202020204" pitchFamily="34" charset="0"/>
              <a:buChar char="»"/>
              <a:defRPr sz="1500" kern="1200">
                <a:solidFill>
                  <a:schemeClr val="tx1"/>
                </a:solidFill>
                <a:latin typeface="AvenirNext LT Pro Regular" panose="020B0504020202020204" pitchFamily="34" charset="77"/>
                <a:ea typeface="Helvetica Neue" panose="02000503000000020004" pitchFamily="2" charset="0"/>
                <a:cs typeface="Helvetica Neue" panose="02000503000000020004" pitchFamily="2" charset="0"/>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a:lstStyle>
          <a:p>
            <a:pPr marL="0" marR="0" lvl="0" indent="0" algn="ctr" defTabSz="457119" rtl="0" eaLnBrk="1" fontAlgn="base" latinLnBrk="0" hangingPunct="1">
              <a:lnSpc>
                <a:spcPct val="100000"/>
              </a:lnSpc>
              <a:spcBef>
                <a:spcPct val="20000"/>
              </a:spcBef>
              <a:spcAft>
                <a:spcPct val="0"/>
              </a:spcAft>
              <a:buClrTx/>
              <a:buSzTx/>
              <a:buFont typeface="Arial" panose="020B0604020202020204" pitchFamily="34" charset="0"/>
              <a:buNone/>
              <a:tabLst/>
              <a:defRPr/>
            </a:pPr>
            <a:r>
              <a:rPr kumimoji="0" lang="en-US" sz="1733" b="0" i="0" u="none" strike="noStrike" kern="1200" cap="none" spc="0" normalizeH="0" baseline="0" noProof="0">
                <a:ln>
                  <a:noFill/>
                </a:ln>
                <a:solidFill>
                  <a:srgbClr val="28434E"/>
                </a:solidFill>
                <a:effectLst/>
                <a:uLnTx/>
                <a:uFillTx/>
                <a:latin typeface="AvenirNext LT Pro Regular"/>
              </a:rPr>
              <a:t>Email </a:t>
            </a:r>
            <a:r>
              <a:rPr kumimoji="0" lang="en-US" sz="1733" b="0" i="0" u="none" strike="noStrike" kern="1200" cap="none" spc="0" normalizeH="0" baseline="0" noProof="0">
                <a:ln>
                  <a:noFill/>
                </a:ln>
                <a:solidFill>
                  <a:srgbClr val="28434E"/>
                </a:solidFill>
                <a:effectLst/>
                <a:uLnTx/>
                <a:uFillTx/>
                <a:latin typeface="AvenirNext LT Pro Regular"/>
                <a:hlinkClick r:id="rId8"/>
              </a:rPr>
              <a:t>edx@cdc.gov</a:t>
            </a:r>
            <a:r>
              <a:rPr kumimoji="0" lang="en-US" sz="1733" b="0" i="0" u="none" strike="noStrike" kern="1200" cap="none" spc="0" normalizeH="0" baseline="0" noProof="0">
                <a:ln>
                  <a:noFill/>
                </a:ln>
                <a:solidFill>
                  <a:srgbClr val="28434E"/>
                </a:solidFill>
                <a:effectLst/>
                <a:uLnTx/>
                <a:uFillTx/>
                <a:latin typeface="AvenirNext LT Pro Regular"/>
              </a:rPr>
              <a:t> for technical help</a:t>
            </a:r>
          </a:p>
        </p:txBody>
      </p:sp>
      <p:pic>
        <p:nvPicPr>
          <p:cNvPr id="11" name="Graphic 10" descr="Blockchain with solid fill">
            <a:extLst>
              <a:ext uri="{FF2B5EF4-FFF2-40B4-BE49-F238E27FC236}">
                <a16:creationId xmlns:a16="http://schemas.microsoft.com/office/drawing/2014/main" id="{619237AF-C6DC-C3F5-4C12-D012FD5D52B1}"/>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9"/>
              </a:ext>
            </a:extLst>
          </a:blip>
          <a:stretch>
            <a:fillRect/>
          </a:stretch>
        </p:blipFill>
        <p:spPr>
          <a:xfrm>
            <a:off x="9955699" y="2488161"/>
            <a:ext cx="808679" cy="808679"/>
          </a:xfrm>
          <a:prstGeom prst="rect">
            <a:avLst/>
          </a:prstGeom>
        </p:spPr>
      </p:pic>
      <p:sp>
        <p:nvSpPr>
          <p:cNvPr id="12" name="Content Placeholder 2" descr="Link to learn about case surveillance modernization. ">
            <a:extLst>
              <a:ext uri="{FF2B5EF4-FFF2-40B4-BE49-F238E27FC236}">
                <a16:creationId xmlns:a16="http://schemas.microsoft.com/office/drawing/2014/main" id="{1E8DFC77-5EE0-CE77-D180-C84FD1D38820}"/>
              </a:ext>
            </a:extLst>
          </p:cNvPr>
          <p:cNvSpPr txBox="1">
            <a:spLocks/>
          </p:cNvSpPr>
          <p:nvPr/>
        </p:nvSpPr>
        <p:spPr bwMode="auto">
          <a:xfrm>
            <a:off x="8942020" y="3345569"/>
            <a:ext cx="3048853" cy="7216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121920" tIns="60960" rIns="121920" bIns="60960" numCol="1" anchor="t" anchorCtr="0" compatLnSpc="1">
            <a:prstTxWarp prst="textNoShape">
              <a:avLst/>
            </a:prstTxWarp>
          </a:bodyPr>
          <a:lstStyle>
            <a:lvl1pPr algn="l" defTabSz="342900" rtl="0" eaLnBrk="1" fontAlgn="base" hangingPunct="1">
              <a:spcBef>
                <a:spcPct val="20000"/>
              </a:spcBef>
              <a:spcAft>
                <a:spcPct val="0"/>
              </a:spcAft>
              <a:buFont typeface="Arial" panose="020B0604020202020204" pitchFamily="34" charset="0"/>
              <a:defRPr sz="1500" kern="1200">
                <a:solidFill>
                  <a:schemeClr val="tx1"/>
                </a:solidFill>
                <a:latin typeface="Avenir Next LT Pro" panose="020B0504020202020204" pitchFamily="34" charset="77"/>
                <a:ea typeface="Helvetica Neue" panose="02000503000000020004" pitchFamily="2" charset="0"/>
                <a:cs typeface="Helvetica Neue" panose="02000503000000020004" pitchFamily="2" charset="0"/>
              </a:defRPr>
            </a:lvl1pPr>
            <a:lvl2pPr marL="557213" indent="-214313" algn="l" defTabSz="342900" rtl="0" eaLnBrk="1" fontAlgn="base" hangingPunct="1">
              <a:spcBef>
                <a:spcPct val="20000"/>
              </a:spcBef>
              <a:spcAft>
                <a:spcPct val="0"/>
              </a:spcAft>
              <a:buClr>
                <a:schemeClr val="tx1"/>
              </a:buClr>
              <a:buFont typeface="Arial" panose="020B0604020202020204" pitchFamily="34" charset="0"/>
              <a:buChar char="•"/>
              <a:defRPr sz="1500" kern="1200">
                <a:solidFill>
                  <a:schemeClr val="tx1"/>
                </a:solidFill>
                <a:latin typeface="Avenir Next LT Pro" panose="020B0504020202020204" pitchFamily="34" charset="77"/>
                <a:ea typeface="Helvetica Neue" panose="02000503000000020004" pitchFamily="2" charset="0"/>
                <a:cs typeface="Helvetica Neue" panose="02000503000000020004" pitchFamily="2" charset="0"/>
              </a:defRPr>
            </a:lvl2pPr>
            <a:lvl3pPr marL="857250" indent="-171450" algn="l" defTabSz="342900" rtl="0" eaLnBrk="1" fontAlgn="base" hangingPunct="1">
              <a:spcBef>
                <a:spcPct val="20000"/>
              </a:spcBef>
              <a:spcAft>
                <a:spcPct val="0"/>
              </a:spcAft>
              <a:buClr>
                <a:schemeClr val="tx1"/>
              </a:buClr>
              <a:buFont typeface="Arial" panose="020B0604020202020204" pitchFamily="34" charset="0"/>
              <a:buChar char="•"/>
              <a:defRPr sz="1500" kern="1200">
                <a:solidFill>
                  <a:schemeClr val="tx1"/>
                </a:solidFill>
                <a:latin typeface="Avenir Next LT Pro" panose="020B0504020202020204" pitchFamily="34" charset="77"/>
                <a:ea typeface="Helvetica Neue" panose="02000503000000020004" pitchFamily="2" charset="0"/>
                <a:cs typeface="Helvetica Neue" panose="02000503000000020004" pitchFamily="2" charset="0"/>
              </a:defRPr>
            </a:lvl3pPr>
            <a:lvl4pPr marL="1200150" indent="-171450" algn="l" defTabSz="342900" rtl="0" eaLnBrk="1" fontAlgn="base" hangingPunct="1">
              <a:spcBef>
                <a:spcPct val="20000"/>
              </a:spcBef>
              <a:spcAft>
                <a:spcPct val="0"/>
              </a:spcAft>
              <a:buClr>
                <a:schemeClr val="tx1"/>
              </a:buClr>
              <a:buFont typeface="Arial" panose="020B0604020202020204" pitchFamily="34" charset="0"/>
              <a:buChar char="–"/>
              <a:defRPr sz="1500" kern="1200">
                <a:solidFill>
                  <a:schemeClr val="tx1"/>
                </a:solidFill>
                <a:latin typeface="AvenirNext LT Pro Regular" panose="020B0504020202020204" pitchFamily="34" charset="77"/>
                <a:ea typeface="Helvetica Neue" panose="02000503000000020004" pitchFamily="2" charset="0"/>
                <a:cs typeface="Helvetica Neue" panose="02000503000000020004" pitchFamily="2" charset="0"/>
              </a:defRPr>
            </a:lvl4pPr>
            <a:lvl5pPr marL="1543050" indent="-171450" algn="l" defTabSz="342900" rtl="0" eaLnBrk="1" fontAlgn="base" hangingPunct="1">
              <a:spcBef>
                <a:spcPct val="20000"/>
              </a:spcBef>
              <a:spcAft>
                <a:spcPct val="0"/>
              </a:spcAft>
              <a:buClr>
                <a:schemeClr val="tx1"/>
              </a:buClr>
              <a:buFont typeface="Arial" panose="020B0604020202020204" pitchFamily="34" charset="0"/>
              <a:buChar char="»"/>
              <a:defRPr sz="1500" kern="1200">
                <a:solidFill>
                  <a:schemeClr val="tx1"/>
                </a:solidFill>
                <a:latin typeface="AvenirNext LT Pro Regular" panose="020B0504020202020204" pitchFamily="34" charset="77"/>
                <a:ea typeface="Helvetica Neue" panose="02000503000000020004" pitchFamily="2" charset="0"/>
                <a:cs typeface="Helvetica Neue" panose="02000503000000020004" pitchFamily="2" charset="0"/>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a:lstStyle>
          <a:p>
            <a:pPr marL="0" marR="0" lvl="0" indent="0" algn="ctr" defTabSz="457119" rtl="0" eaLnBrk="1" fontAlgn="base" latinLnBrk="0" hangingPunct="1">
              <a:lnSpc>
                <a:spcPct val="100000"/>
              </a:lnSpc>
              <a:spcBef>
                <a:spcPct val="20000"/>
              </a:spcBef>
              <a:spcAft>
                <a:spcPct val="0"/>
              </a:spcAft>
              <a:buClrTx/>
              <a:buSzTx/>
              <a:buFont typeface="Arial" panose="020B0604020202020204" pitchFamily="34" charset="0"/>
              <a:buNone/>
              <a:tabLst/>
              <a:defRPr/>
            </a:pPr>
            <a:r>
              <a:rPr kumimoji="0" lang="en-US" sz="1733" b="0" i="0" u="none" strike="noStrike" kern="1200" cap="none" spc="0" normalizeH="0" baseline="0" noProof="0" dirty="0">
                <a:ln>
                  <a:noFill/>
                </a:ln>
                <a:solidFill>
                  <a:srgbClr val="28434E"/>
                </a:solidFill>
                <a:effectLst/>
                <a:uLnTx/>
                <a:uFillTx/>
                <a:latin typeface="AvenirNext LT Pro Regular"/>
              </a:rPr>
              <a:t>Learn about </a:t>
            </a:r>
            <a:r>
              <a:rPr kumimoji="0" lang="en-US" sz="1733" b="0" i="0" u="none" strike="noStrike" kern="1200" cap="none" spc="0" normalizeH="0" baseline="0" noProof="0" dirty="0">
                <a:ln>
                  <a:noFill/>
                </a:ln>
                <a:solidFill>
                  <a:srgbClr val="28434E"/>
                </a:solidFill>
                <a:effectLst/>
                <a:uLnTx/>
                <a:uFillTx/>
                <a:latin typeface="AvenirNext LT Pro Regular"/>
                <a:hlinkClick r:id="rId10"/>
              </a:rPr>
              <a:t>case surveillance modernization</a:t>
            </a:r>
            <a:endParaRPr kumimoji="0" lang="en-US" sz="1733" b="0" i="0" u="none" strike="noStrike" kern="1200" cap="none" spc="0" normalizeH="0" baseline="0" noProof="0" dirty="0">
              <a:ln>
                <a:noFill/>
              </a:ln>
              <a:solidFill>
                <a:srgbClr val="28434E"/>
              </a:solidFill>
              <a:effectLst/>
              <a:uLnTx/>
              <a:uFillTx/>
              <a:latin typeface="AvenirNext LT Pro Regular"/>
            </a:endParaRPr>
          </a:p>
        </p:txBody>
      </p:sp>
      <p:sp>
        <p:nvSpPr>
          <p:cNvPr id="2" name="Text Placeholder 1">
            <a:extLst>
              <a:ext uri="{FF2B5EF4-FFF2-40B4-BE49-F238E27FC236}">
                <a16:creationId xmlns:a16="http://schemas.microsoft.com/office/drawing/2014/main" id="{23B71A72-B0FE-1BD0-A6E0-99646B8FC35A}"/>
              </a:ext>
            </a:extLst>
          </p:cNvPr>
          <p:cNvSpPr txBox="1">
            <a:spLocks/>
          </p:cNvSpPr>
          <p:nvPr/>
        </p:nvSpPr>
        <p:spPr bwMode="auto">
          <a:xfrm>
            <a:off x="546258" y="4965227"/>
            <a:ext cx="11036141" cy="14067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0" indent="0" algn="l" rtl="0" eaLnBrk="0" fontAlgn="base" hangingPunct="0">
              <a:lnSpc>
                <a:spcPts val="2000"/>
              </a:lnSpc>
              <a:spcBef>
                <a:spcPct val="20000"/>
              </a:spcBef>
              <a:spcAft>
                <a:spcPct val="0"/>
              </a:spcAft>
              <a:buClr>
                <a:srgbClr val="E25423"/>
              </a:buClr>
              <a:buFont typeface="Arial" panose="020B0604020202020204" pitchFamily="34" charset="0"/>
              <a:buNone/>
              <a:defRPr sz="1800" kern="1200" baseline="0">
                <a:solidFill>
                  <a:srgbClr val="1D1D1D"/>
                </a:solidFill>
                <a:latin typeface="Calibri" pitchFamily="34" charset="0"/>
                <a:ea typeface="+mn-ea"/>
                <a:cs typeface="+mn-cs"/>
              </a:defRPr>
            </a:lvl1pPr>
            <a:lvl2pPr marL="742950" indent="-285750" algn="ctr" rtl="0" eaLnBrk="0" fontAlgn="base" hangingPunct="0">
              <a:spcBef>
                <a:spcPct val="20000"/>
              </a:spcBef>
              <a:spcAft>
                <a:spcPct val="0"/>
              </a:spcAft>
              <a:buClr>
                <a:srgbClr val="E25423"/>
              </a:buClr>
              <a:buFont typeface="Arial" panose="020B0604020202020204" pitchFamily="34" charset="0"/>
              <a:buChar char="–"/>
              <a:defRPr sz="2800" kern="1200">
                <a:solidFill>
                  <a:schemeClr val="tx2"/>
                </a:solidFill>
                <a:latin typeface="Calibri" panose="020F0502020204030204" pitchFamily="34" charset="0"/>
                <a:ea typeface="+mn-ea"/>
                <a:cs typeface="+mn-cs"/>
              </a:defRPr>
            </a:lvl2pPr>
            <a:lvl3pPr marL="1143000" indent="-228600" algn="ctr" rtl="0" eaLnBrk="0" fontAlgn="base" hangingPunct="0">
              <a:spcBef>
                <a:spcPct val="20000"/>
              </a:spcBef>
              <a:spcAft>
                <a:spcPct val="0"/>
              </a:spcAft>
              <a:buFont typeface="Arial" panose="020B0604020202020204" pitchFamily="34" charset="0"/>
              <a:buChar char="•"/>
              <a:defRPr sz="2400" kern="1200">
                <a:solidFill>
                  <a:schemeClr val="tx2"/>
                </a:solidFill>
                <a:latin typeface="Calibri" panose="020F0502020204030204" pitchFamily="34" charset="0"/>
                <a:ea typeface="+mn-ea"/>
                <a:cs typeface="+mn-cs"/>
              </a:defRPr>
            </a:lvl3pPr>
            <a:lvl4pPr marL="1600200" indent="-228600" algn="ctr" rtl="0" eaLnBrk="0" fontAlgn="base" hangingPunct="0">
              <a:spcBef>
                <a:spcPct val="20000"/>
              </a:spcBef>
              <a:spcAft>
                <a:spcPct val="0"/>
              </a:spcAft>
              <a:buFont typeface="Arial" panose="020B0604020202020204" pitchFamily="34" charset="0"/>
              <a:buChar char="–"/>
              <a:defRPr sz="2000" kern="1200">
                <a:solidFill>
                  <a:schemeClr val="tx2"/>
                </a:solidFill>
                <a:latin typeface="Calibri" panose="020F0502020204030204" pitchFamily="34" charset="0"/>
                <a:ea typeface="+mn-ea"/>
                <a:cs typeface="+mn-cs"/>
              </a:defRPr>
            </a:lvl4pPr>
            <a:lvl5pPr marL="2057400" indent="-228600" algn="ctr" rtl="0" eaLnBrk="0" fontAlgn="base" hangingPunct="0">
              <a:spcBef>
                <a:spcPct val="20000"/>
              </a:spcBef>
              <a:spcAft>
                <a:spcPct val="0"/>
              </a:spcAft>
              <a:buFont typeface="Arial" panose="020B0604020202020204" pitchFamily="34" charset="0"/>
              <a:buChar char="»"/>
              <a:defRPr sz="2000" kern="1200">
                <a:solidFill>
                  <a:schemeClr val="tx2"/>
                </a:solidFill>
                <a:latin typeface="Calibri" panose="020F0502020204030204" pitchFamily="34" charset="0"/>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marR="0" lvl="0" indent="0" algn="l" defTabSz="914400" rtl="0" eaLnBrk="0" fontAlgn="base" latinLnBrk="0" hangingPunct="0">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0057B7"/>
                </a:solidFill>
                <a:effectLst/>
                <a:uLnTx/>
                <a:uFillTx/>
                <a:ea typeface="+mn-ea"/>
                <a:cs typeface="+mn-cs"/>
              </a:rPr>
              <a:t>For more information, contact CDC </a:t>
            </a:r>
            <a:br>
              <a:rPr kumimoji="0" lang="en-US" sz="1200" b="0" i="0" u="none" strike="noStrike" kern="1200" cap="none" spc="0" normalizeH="0" baseline="0" noProof="0" dirty="0">
                <a:ln>
                  <a:noFill/>
                </a:ln>
                <a:solidFill>
                  <a:srgbClr val="0057B7"/>
                </a:solidFill>
                <a:effectLst/>
                <a:uLnTx/>
                <a:uFillTx/>
                <a:ea typeface="+mn-ea"/>
                <a:cs typeface="+mn-cs"/>
              </a:rPr>
            </a:br>
            <a:r>
              <a:rPr kumimoji="0" lang="en-US" sz="1200" b="0" i="0" u="none" strike="noStrike" kern="1200" cap="none" spc="0" normalizeH="0" baseline="0" noProof="0" dirty="0">
                <a:ln>
                  <a:noFill/>
                </a:ln>
                <a:solidFill>
                  <a:srgbClr val="0057B7"/>
                </a:solidFill>
                <a:effectLst/>
                <a:uLnTx/>
                <a:uFillTx/>
                <a:ea typeface="+mn-ea"/>
                <a:cs typeface="+mn-cs"/>
              </a:rPr>
              <a:t>1-800-CDC-INFO (232-4636)</a:t>
            </a:r>
            <a:br>
              <a:rPr kumimoji="0" lang="en-US" sz="1200" b="0" i="0" u="none" strike="noStrike" kern="1200" cap="none" spc="0" normalizeH="0" baseline="0" noProof="0" dirty="0">
                <a:ln>
                  <a:noFill/>
                </a:ln>
                <a:solidFill>
                  <a:srgbClr val="0057B7"/>
                </a:solidFill>
                <a:effectLst/>
                <a:uLnTx/>
                <a:uFillTx/>
                <a:ea typeface="+mn-ea"/>
                <a:cs typeface="+mn-cs"/>
              </a:rPr>
            </a:br>
            <a:r>
              <a:rPr kumimoji="0" lang="en-US" sz="1200" b="0" i="0" u="none" strike="noStrike" kern="1200" cap="none" spc="0" normalizeH="0" baseline="0" noProof="0" dirty="0">
                <a:ln>
                  <a:noFill/>
                </a:ln>
                <a:solidFill>
                  <a:srgbClr val="0057B7"/>
                </a:solidFill>
                <a:effectLst/>
                <a:uLnTx/>
                <a:uFillTx/>
                <a:ea typeface="+mn-ea"/>
                <a:cs typeface="+mn-cs"/>
              </a:rPr>
              <a:t>TTY:  1-888-232-6348    </a:t>
            </a:r>
            <a:r>
              <a:rPr kumimoji="0" lang="en-US" sz="1200" b="0" i="0" u="none" strike="noStrike" kern="1200" cap="none" spc="0" normalizeH="0" baseline="0" noProof="0" dirty="0">
                <a:ln>
                  <a:noFill/>
                </a:ln>
                <a:solidFill>
                  <a:srgbClr val="0057B7"/>
                </a:solidFill>
                <a:effectLst/>
                <a:uLnTx/>
                <a:uFillTx/>
                <a:ea typeface="+mn-ea"/>
                <a:cs typeface="+mn-cs"/>
                <a:hlinkClick r:id="rId11" tooltip="cdc.gov"/>
              </a:rPr>
              <a:t>cdc.gov</a:t>
            </a:r>
            <a:endParaRPr kumimoji="0" lang="en-US" sz="1200" b="0" i="0" u="none" strike="noStrike" kern="1200" cap="none" spc="0" normalizeH="0" baseline="0" noProof="0" dirty="0">
              <a:ln>
                <a:noFill/>
              </a:ln>
              <a:solidFill>
                <a:srgbClr val="0057B7"/>
              </a:solidFill>
              <a:effectLst/>
              <a:uLnTx/>
              <a:uFillTx/>
              <a:ea typeface="+mn-ea"/>
              <a:cs typeface="+mn-cs"/>
            </a:endParaRPr>
          </a:p>
          <a:p>
            <a:pPr marL="0" marR="0" lvl="0" indent="0" algn="l" defTabSz="914400" rtl="0" eaLnBrk="0" fontAlgn="base" latinLnBrk="0" hangingPunct="0">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0057B7"/>
                </a:solidFill>
                <a:effectLst/>
                <a:uLnTx/>
                <a:uFillTx/>
                <a:ea typeface="+mn-ea"/>
                <a:cs typeface="+mn-cs"/>
              </a:rPr>
              <a:t>Follow us on X (Twitter) @CDCgov &amp; @CDCEnvironment</a:t>
            </a:r>
          </a:p>
          <a:p>
            <a:pPr marL="0" marR="0" lvl="0" indent="0" algn="l" defTabSz="914400" rtl="0" eaLnBrk="0" fontAlgn="base" latinLnBrk="0" hangingPunct="0">
              <a:lnSpc>
                <a:spcPct val="100000"/>
              </a:lnSpc>
              <a:spcBef>
                <a:spcPts val="0"/>
              </a:spcBef>
              <a:spcAft>
                <a:spcPts val="0"/>
              </a:spcAft>
              <a:buClrTx/>
              <a:buSzTx/>
              <a:buFontTx/>
              <a:buNone/>
              <a:tabLst/>
              <a:defRPr/>
            </a:pPr>
            <a:br>
              <a:rPr kumimoji="0" lang="en-US" sz="1200" b="0" i="0" u="none" strike="noStrike" kern="1200" cap="none" spc="0" normalizeH="0" baseline="0" noProof="0" dirty="0">
                <a:ln>
                  <a:noFill/>
                </a:ln>
                <a:solidFill>
                  <a:srgbClr val="0057B7"/>
                </a:solidFill>
                <a:effectLst/>
                <a:uLnTx/>
                <a:uFillTx/>
                <a:ea typeface="+mn-ea"/>
                <a:cs typeface="+mn-cs"/>
              </a:rPr>
            </a:br>
            <a:r>
              <a:rPr kumimoji="0" lang="en-US" sz="1200" b="0" i="0" u="none" strike="noStrike" kern="1200" cap="none" spc="0" normalizeH="0" baseline="0" noProof="0" dirty="0">
                <a:ln>
                  <a:noFill/>
                </a:ln>
                <a:solidFill>
                  <a:srgbClr val="000000"/>
                </a:solidFill>
                <a:effectLst/>
                <a:uLnTx/>
                <a:uFillTx/>
                <a:ea typeface="+mn-ea"/>
                <a:cs typeface="+mn-cs"/>
              </a:rPr>
              <a:t>The findings and conclusions in this report are those of the authors and do not necessarily represent the official position of the U. S. Centers for Disease Control and Prevention.</a:t>
            </a:r>
          </a:p>
          <a:p>
            <a:pPr marL="0" marR="0" lvl="0" indent="0" algn="l" defTabSz="914400" rtl="0" eaLnBrk="0" fontAlgn="base" latinLnBrk="0" hangingPunct="0">
              <a:lnSpc>
                <a:spcPts val="2000"/>
              </a:lnSpc>
              <a:spcBef>
                <a:spcPct val="20000"/>
              </a:spcBef>
              <a:spcAft>
                <a:spcPct val="0"/>
              </a:spcAft>
              <a:buClr>
                <a:srgbClr val="E25423"/>
              </a:buClr>
              <a:buSzTx/>
              <a:buFont typeface="Arial" panose="020B0604020202020204" pitchFamily="34" charset="0"/>
              <a:buNone/>
              <a:tabLst/>
              <a:defRPr/>
            </a:pPr>
            <a:endParaRPr kumimoji="0" lang="en-US" sz="1800" b="0" i="0" u="none" strike="noStrike" kern="1200" cap="none" spc="0" normalizeH="0" baseline="0" noProof="0" dirty="0">
              <a:ln>
                <a:noFill/>
              </a:ln>
              <a:solidFill>
                <a:srgbClr val="1D1D1D"/>
              </a:solidFill>
              <a:effectLst/>
              <a:uLnTx/>
              <a:uFillTx/>
              <a:ea typeface="+mn-ea"/>
              <a:cs typeface="+mn-cs"/>
            </a:endParaRPr>
          </a:p>
        </p:txBody>
      </p:sp>
    </p:spTree>
    <p:extLst>
      <p:ext uri="{BB962C8B-B14F-4D97-AF65-F5344CB8AC3E}">
        <p14:creationId xmlns:p14="http://schemas.microsoft.com/office/powerpoint/2010/main" val="1222074281"/>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Theme">
      <a:majorFont>
        <a:latin typeface="Aptos Display"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ptos" panose="020B000402020202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1_NCEH_ATSDR_combined">
  <a:themeElements>
    <a:clrScheme name="Custom 1">
      <a:dk1>
        <a:srgbClr val="0F56DC"/>
      </a:dk1>
      <a:lt1>
        <a:srgbClr val="FFFFFF"/>
      </a:lt1>
      <a:dk2>
        <a:srgbClr val="0B7D58"/>
      </a:dk2>
      <a:lt2>
        <a:srgbClr val="FFFFFF"/>
      </a:lt2>
      <a:accent1>
        <a:srgbClr val="7F8080"/>
      </a:accent1>
      <a:accent2>
        <a:srgbClr val="546DB4"/>
      </a:accent2>
      <a:accent3>
        <a:srgbClr val="9A3B25"/>
      </a:accent3>
      <a:accent4>
        <a:srgbClr val="7F7F7F"/>
      </a:accent4>
      <a:accent5>
        <a:srgbClr val="0033A1"/>
      </a:accent5>
      <a:accent6>
        <a:srgbClr val="002060"/>
      </a:accent6>
      <a:hlink>
        <a:srgbClr val="0F56DC"/>
      </a:hlink>
      <a:folHlink>
        <a:srgbClr val="3077FF"/>
      </a:folHlink>
    </a:clrScheme>
    <a:fontScheme name="CDC Myriad Web Pro">
      <a:majorFont>
        <a:latin typeface="Myriad Web Pro"/>
        <a:ea typeface=""/>
        <a:cs typeface=""/>
      </a:majorFont>
      <a:minorFont>
        <a:latin typeface="Myriad Web Pro"/>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xDef>
      <a:spPr>
        <a:noFill/>
      </a:spPr>
      <a:bodyPr wrap="square" rtlCol="0">
        <a:spAutoFit/>
      </a:bodyPr>
      <a:lstStyle>
        <a:defPPr>
          <a:defRPr dirty="0" smtClean="0">
            <a:solidFill>
              <a:srgbClr val="000000"/>
            </a:solidFill>
            <a:latin typeface="Calibri" panose="020F0502020204030204" pitchFamily="34" charset="0"/>
          </a:defRPr>
        </a:defPPr>
      </a:lstStyle>
    </a:tx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F010CC48A510A64E9EDE79D1DCB94891" ma:contentTypeVersion="7" ma:contentTypeDescription="Create a new document." ma:contentTypeScope="" ma:versionID="f73fa3d24602b91983179614ad86558b">
  <xsd:schema xmlns:xsd="http://www.w3.org/2001/XMLSchema" xmlns:xs="http://www.w3.org/2001/XMLSchema" xmlns:p="http://schemas.microsoft.com/office/2006/metadata/properties" xmlns:ns2="ae47a4dc-bad2-467d-ae3b-b3fce59ebe25" targetNamespace="http://schemas.microsoft.com/office/2006/metadata/properties" ma:root="true" ma:fieldsID="7d4f60b5317cc76b2420ed2cb77e960a" ns2:_="">
    <xsd:import namespace="ae47a4dc-bad2-467d-ae3b-b3fce59ebe25"/>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DateTaken" minOccurs="0"/>
                <xsd:element ref="ns2:MediaServiceGenerationTime" minOccurs="0"/>
                <xsd:element ref="ns2:MediaServiceEventHashCode" minOccurs="0"/>
                <xsd:element ref="ns2:MediaLengthInSecond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ae47a4dc-bad2-467d-ae3b-b3fce59ebe25"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DateTaken" ma:index="11" nillable="true" ma:displayName="MediaServiceDateTaken" ma:hidden="true" ma:indexed="true" ma:internalName="MediaServiceDateTaken" ma:readOnly="true">
      <xsd:simpleType>
        <xsd:restriction base="dms:Text"/>
      </xsd:simpleType>
    </xsd:element>
    <xsd:element name="MediaServiceGenerationTime" ma:index="12" nillable="true" ma:displayName="MediaServiceGenerationTime" ma:hidden="true" ma:internalName="MediaServiceGenerationTime" ma:readOnly="true">
      <xsd:simpleType>
        <xsd:restriction base="dms:Text"/>
      </xsd:simpleType>
    </xsd:element>
    <xsd:element name="MediaServiceEventHashCode" ma:index="13" nillable="true" ma:displayName="MediaServiceEventHashCode" ma:hidden="true" ma:internalName="MediaServiceEventHashCode" ma:readOnly="true">
      <xsd:simpleType>
        <xsd:restriction base="dms:Text"/>
      </xsd:simpleType>
    </xsd:element>
    <xsd:element name="MediaLengthInSeconds" ma:index="14" nillable="true" ma:displayName="MediaLengthInSeconds" ma:hidden="true" ma:internalName="MediaLengthInSeconds" ma:readOnly="true">
      <xsd:simpleType>
        <xsd:restriction base="dms:Unknow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p:properties>
</file>

<file path=customXml/itemProps1.xml><?xml version="1.0" encoding="utf-8"?>
<ds:datastoreItem xmlns:ds="http://schemas.openxmlformats.org/officeDocument/2006/customXml" ds:itemID="{B7263D38-C8C4-4804-A319-0D8A4FC6417D}">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ae47a4dc-bad2-467d-ae3b-b3fce59ebe25"/>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ED2D5395-6F9A-41CF-BDB4-ABF080ACDD29}">
  <ds:schemaRefs>
    <ds:schemaRef ds:uri="http://schemas.microsoft.com/sharepoint/v3/contenttype/forms"/>
  </ds:schemaRefs>
</ds:datastoreItem>
</file>

<file path=customXml/itemProps3.xml><?xml version="1.0" encoding="utf-8"?>
<ds:datastoreItem xmlns:ds="http://schemas.openxmlformats.org/officeDocument/2006/customXml" ds:itemID="{12DF32CE-310C-4BDD-87AE-8B54CBE65A8A}">
  <ds:schemaRefs>
    <ds:schemaRef ds:uri="http://schemas.microsoft.com/office/2006/documentManagement/types"/>
    <ds:schemaRef ds:uri="http://purl.org/dc/elements/1.1/"/>
    <ds:schemaRef ds:uri="http://schemas.microsoft.com/office/infopath/2007/PartnerControls"/>
    <ds:schemaRef ds:uri="http://schemas.openxmlformats.org/package/2006/metadata/core-properties"/>
    <ds:schemaRef ds:uri="http://purl.org/dc/dcmitype/"/>
    <ds:schemaRef ds:uri="ae47a4dc-bad2-467d-ae3b-b3fce59ebe25"/>
    <ds:schemaRef ds:uri="http://schemas.microsoft.com/office/2006/metadata/properties"/>
    <ds:schemaRef ds:uri="http://www.w3.org/XML/1998/namespace"/>
    <ds:schemaRef ds:uri="http://purl.org/dc/terms/"/>
  </ds:schemaRefs>
</ds:datastoreItem>
</file>

<file path=docProps/app.xml><?xml version="1.0" encoding="utf-8"?>
<Properties xmlns="http://schemas.openxmlformats.org/officeDocument/2006/extended-properties" xmlns:vt="http://schemas.openxmlformats.org/officeDocument/2006/docPropsVTypes">
  <Template>office theme</Template>
  <TotalTime>345</TotalTime>
  <Words>735</Words>
  <Application>Microsoft Office PowerPoint</Application>
  <PresentationFormat>Widescreen</PresentationFormat>
  <Paragraphs>139</Paragraphs>
  <Slides>14</Slides>
  <Notes>14</Notes>
  <HiddenSlides>0</HiddenSlides>
  <MMClips>0</MMClips>
  <ScaleCrop>false</ScaleCrop>
  <HeadingPairs>
    <vt:vector size="6" baseType="variant">
      <vt:variant>
        <vt:lpstr>Fonts Used</vt:lpstr>
      </vt:variant>
      <vt:variant>
        <vt:i4>8</vt:i4>
      </vt:variant>
      <vt:variant>
        <vt:lpstr>Theme</vt:lpstr>
      </vt:variant>
      <vt:variant>
        <vt:i4>2</vt:i4>
      </vt:variant>
      <vt:variant>
        <vt:lpstr>Slide Titles</vt:lpstr>
      </vt:variant>
      <vt:variant>
        <vt:i4>14</vt:i4>
      </vt:variant>
    </vt:vector>
  </HeadingPairs>
  <TitlesOfParts>
    <vt:vector size="24" baseType="lpstr">
      <vt:lpstr>Aptos</vt:lpstr>
      <vt:lpstr>Aptos Display</vt:lpstr>
      <vt:lpstr>Arial</vt:lpstr>
      <vt:lpstr>AvenirNext LT Pro Regular</vt:lpstr>
      <vt:lpstr>Calibri</vt:lpstr>
      <vt:lpstr>Century Gothic</vt:lpstr>
      <vt:lpstr>Myriad Web Pro</vt:lpstr>
      <vt:lpstr>Visuelt Pro Light</vt:lpstr>
      <vt:lpstr>office theme</vt:lpstr>
      <vt:lpstr>1_NCEH_ATSDR_combined</vt:lpstr>
      <vt:lpstr>NNDSS eSHARE May 2026 Webinar Generic V3 Implementation: Setting the Stage</vt:lpstr>
      <vt:lpstr>Agenda</vt:lpstr>
      <vt:lpstr>Generic V3 Implementation:  Setting the Stage</vt:lpstr>
      <vt:lpstr>GenV3 and Transforming National Case Surveillance</vt:lpstr>
      <vt:lpstr>GenV3 Topics Presented During Recent eSHAREs</vt:lpstr>
      <vt:lpstr>Implementation Planning</vt:lpstr>
      <vt:lpstr>Proposed Timeline: Developing National Strategic Plan for GenV3 Implementation, Version 1</vt:lpstr>
      <vt:lpstr>Listening-to-Action (L2A) Sessions</vt:lpstr>
      <vt:lpstr>Proposed L2A Session Schedule and Topics in Scope</vt:lpstr>
      <vt:lpstr>Topics Beyond Scope of L2A Sessions</vt:lpstr>
      <vt:lpstr>Future</vt:lpstr>
      <vt:lpstr>Future GenV3 Implementation Topics</vt:lpstr>
      <vt:lpstr> Questions &amp; Discussion</vt:lpstr>
      <vt:lpstr>Q &amp; A 3</vt:lpstr>
    </vt:vector>
  </TitlesOfParts>
  <Company>Centers for Disease Control and Prevention</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NNDSS eSHARE - May 2026</dc:title>
  <dc:subject>Generic V3 Implementation: Setting the Stage</dc:subject>
  <dc:creator>CDC</dc:creator>
  <cp:keywords>eSHARE, NNDSS, National Notifiable Diseases Surveillance System, Minimal Data Necessary, MDN, Case Service Design, CSD, CSTE, Data Modernization, Generic Version 3, Gen v3, Setting the Stage, Strategic, Transforming, Case Surveillance, Onboarding, Burden, Condition Specific, Implementation, Strategic Plan, Improvement, MMG, Governance, Emergency Response, Expectations, Timeline, Roadmap, Pilot, Value Set, Crosswalk, MMG, Message Mapping Guide, Foundational, Feedback, Archives, Planning, Listening to Action, L2A,</cp:keywords>
  <cp:lastModifiedBy>Laspina, Michael (CDC/OD/OPHDST)</cp:lastModifiedBy>
  <cp:revision>14</cp:revision>
  <dcterms:created xsi:type="dcterms:W3CDTF">2026-01-20T22:43:22Z</dcterms:created>
  <dcterms:modified xsi:type="dcterms:W3CDTF">2026-09-14T18:51:31Z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0x010100F010CC48A510A64E9EDE79D1DCB94891</vt:lpwstr>
  </property>
  <property fmtid="{D5CDD505-2E9C-101B-9397-08002B2CF9AE}" pid="3" name="MediaServiceImageTags">
    <vt:lpwstr/>
  </property>
  <property fmtid="{D5CDD505-2E9C-101B-9397-08002B2CF9AE}" pid="4" name="MSIP_Label_7b94a7b8-f06c-4dfe-bdcc-9b548fd58c31_Enabled">
    <vt:lpwstr>true</vt:lpwstr>
  </property>
  <property fmtid="{D5CDD505-2E9C-101B-9397-08002B2CF9AE}" pid="5" name="MSIP_Label_7b94a7b8-f06c-4dfe-bdcc-9b548fd58c31_SetDate">
    <vt:lpwstr>2026-01-20T22:43:33Z</vt:lpwstr>
  </property>
  <property fmtid="{D5CDD505-2E9C-101B-9397-08002B2CF9AE}" pid="6" name="MSIP_Label_7b94a7b8-f06c-4dfe-bdcc-9b548fd58c31_Method">
    <vt:lpwstr>Privileged</vt:lpwstr>
  </property>
  <property fmtid="{D5CDD505-2E9C-101B-9397-08002B2CF9AE}" pid="7" name="MSIP_Label_7b94a7b8-f06c-4dfe-bdcc-9b548fd58c31_Name">
    <vt:lpwstr>7b94a7b8-f06c-4dfe-bdcc-9b548fd58c31</vt:lpwstr>
  </property>
  <property fmtid="{D5CDD505-2E9C-101B-9397-08002B2CF9AE}" pid="8" name="MSIP_Label_7b94a7b8-f06c-4dfe-bdcc-9b548fd58c31_SiteId">
    <vt:lpwstr>9ce70869-60db-44fd-abe8-d2767077fc8f</vt:lpwstr>
  </property>
  <property fmtid="{D5CDD505-2E9C-101B-9397-08002B2CF9AE}" pid="9" name="MSIP_Label_7b94a7b8-f06c-4dfe-bdcc-9b548fd58c31_ActionId">
    <vt:lpwstr>428d5fa8-f76a-41bf-8393-12721c2c4806</vt:lpwstr>
  </property>
  <property fmtid="{D5CDD505-2E9C-101B-9397-08002B2CF9AE}" pid="10" name="MSIP_Label_7b94a7b8-f06c-4dfe-bdcc-9b548fd58c31_ContentBits">
    <vt:lpwstr>0</vt:lpwstr>
  </property>
  <property fmtid="{D5CDD505-2E9C-101B-9397-08002B2CF9AE}" pid="11" name="MSIP_Label_7b94a7b8-f06c-4dfe-bdcc-9b548fd58c31_Tag">
    <vt:lpwstr>10, 0, 1, 2</vt:lpwstr>
  </property>
</Properties>
</file>