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6.xml" ContentType="application/vnd.openxmlformats-officedocument.theme+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7.xml" ContentType="application/vnd.openxmlformats-officedocument.them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8.xml" ContentType="application/vnd.openxmlformats-officedocument.them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9.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4"/>
    <p:sldMasterId id="2147483828" r:id="rId5"/>
    <p:sldMasterId id="2147483874" r:id="rId6"/>
    <p:sldMasterId id="2147483887" r:id="rId7"/>
    <p:sldMasterId id="2147483906" r:id="rId8"/>
    <p:sldMasterId id="2147483926" r:id="rId9"/>
    <p:sldMasterId id="2147484002" r:id="rId10"/>
    <p:sldMasterId id="2147484023" r:id="rId11"/>
    <p:sldMasterId id="2147484042" r:id="rId12"/>
    <p:sldMasterId id="2147484063" r:id="rId13"/>
  </p:sldMasterIdLst>
  <p:notesMasterIdLst>
    <p:notesMasterId r:id="rId71"/>
  </p:notesMasterIdLst>
  <p:sldIdLst>
    <p:sldId id="2147474000" r:id="rId14"/>
    <p:sldId id="2147474001" r:id="rId15"/>
    <p:sldId id="2147474002" r:id="rId16"/>
    <p:sldId id="2147474030" r:id="rId17"/>
    <p:sldId id="2147474031" r:id="rId18"/>
    <p:sldId id="2147480552" r:id="rId19"/>
    <p:sldId id="2147480555" r:id="rId20"/>
    <p:sldId id="2147479927" r:id="rId21"/>
    <p:sldId id="2147480556" r:id="rId22"/>
    <p:sldId id="2147474254" r:id="rId23"/>
    <p:sldId id="2147479892" r:id="rId24"/>
    <p:sldId id="1142" r:id="rId25"/>
    <p:sldId id="2147479917" r:id="rId26"/>
    <p:sldId id="2147474238" r:id="rId27"/>
    <p:sldId id="2147479923" r:id="rId28"/>
    <p:sldId id="1127" r:id="rId29"/>
    <p:sldId id="2147480553" r:id="rId30"/>
    <p:sldId id="2147479919" r:id="rId31"/>
    <p:sldId id="2147480558" r:id="rId32"/>
    <p:sldId id="1141" r:id="rId33"/>
    <p:sldId id="2147473997" r:id="rId34"/>
    <p:sldId id="2147480454" r:id="rId35"/>
    <p:sldId id="284" r:id="rId36"/>
    <p:sldId id="285" r:id="rId37"/>
    <p:sldId id="2147480455" r:id="rId38"/>
    <p:sldId id="2147480456" r:id="rId39"/>
    <p:sldId id="2147480460" r:id="rId40"/>
    <p:sldId id="290" r:id="rId41"/>
    <p:sldId id="288" r:id="rId42"/>
    <p:sldId id="2147480462" r:id="rId43"/>
    <p:sldId id="2147480463" r:id="rId44"/>
    <p:sldId id="2147480464" r:id="rId45"/>
    <p:sldId id="2147480470" r:id="rId46"/>
    <p:sldId id="2147480465" r:id="rId47"/>
    <p:sldId id="2147480469" r:id="rId48"/>
    <p:sldId id="2147480466" r:id="rId49"/>
    <p:sldId id="2147480467" r:id="rId50"/>
    <p:sldId id="299" r:id="rId51"/>
    <p:sldId id="2147480468" r:id="rId52"/>
    <p:sldId id="310" r:id="rId53"/>
    <p:sldId id="291" r:id="rId54"/>
    <p:sldId id="300" r:id="rId55"/>
    <p:sldId id="293" r:id="rId56"/>
    <p:sldId id="301" r:id="rId57"/>
    <p:sldId id="294" r:id="rId58"/>
    <p:sldId id="304" r:id="rId59"/>
    <p:sldId id="292" r:id="rId60"/>
    <p:sldId id="305" r:id="rId61"/>
    <p:sldId id="295" r:id="rId62"/>
    <p:sldId id="306" r:id="rId63"/>
    <p:sldId id="296" r:id="rId64"/>
    <p:sldId id="2147480458" r:id="rId65"/>
    <p:sldId id="2147480457" r:id="rId66"/>
    <p:sldId id="2147480459" r:id="rId67"/>
    <p:sldId id="315" r:id="rId68"/>
    <p:sldId id="2147473999" r:id="rId69"/>
    <p:sldId id="2147473991" r:id="rId70"/>
  </p:sldIdLst>
  <p:sldSz cx="9144000" cy="5143500" type="screen16x9"/>
  <p:notesSz cx="7315200" cy="96012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C73600-ED19-64A2-B00E-9610963ED698}" name="Pagaoa, Melissa A. (CDC/DDID/NCHHSTP/DSTDP)" initials="PMA(" userId="S::ioa0@cdc.gov::f5898e97-11b5-4f67-afc8-094a23f53572" providerId="AD"/>
  <p188:author id="{F71C1906-0B41-7A76-03C3-678ED9BAD1DB}" name="Zhai, Yusheng (CDC/DDPHSS/CSELS/DHIS)" initials="ZY(" userId="S::xds3@cdc.gov::1e1fc347-74c5-4a31-91ce-fb6c2e7f9b8c" providerId="AD"/>
  <p188:author id="{7805390E-C917-A4BD-1E3D-3C367AA24704}" name="Carey, Delicia (CDC/DDPHSS/CSELS/DHIS)" initials="C(" userId="S::exo8@cdc.gov::bdbf39a4-e03b-40e4-b508-2869a19b044c" providerId="AD"/>
  <p188:author id="{8039F145-B6D7-CCFA-2C92-4A146537DF40}" name="Cook, Courtney (CDC/DDPHSS/CSELS/DHIS)" initials="C(" userId="S::uns6@cdc.gov::08c979db-b175-4a23-a7b3-d60911f2ecd1" providerId="AD"/>
  <p188:author id="{C321304D-97D6-3641-5CB4-51F83844D102}" name="Hughes, Keaton (CDC/DDPHSS/CSELS/DHIS)" initials="H(" userId="S::qwy4@cdc.gov::d8ce0660-66bf-4d9b-b954-4737fa7010ce" providerId="AD"/>
  <p188:author id="{132F964E-0429-6C5F-A7C1-ACF3F110B0BA}" name="Landon, Alexander (CDC/DDPHSS/CSELS/DHIS)" initials="LA(" userId="S::vvs8@cdc.gov::b09320f4-f070-4dda-b5ce-579581d3ab09" providerId="AD"/>
  <p188:author id="{7E9E9C56-223B-3827-D1A2-D098AE549170}" name="Harris, Aaron M. (CDC/DDPHSS/CSELS/OD)" initials="H(" userId="S::ieo9@cdc.gov::490dcde7-da7e-4686-afc9-479d36b76849" providerId="AD"/>
  <p188:author id="{F6979F5A-0684-D4AC-E95D-93DFA76FC11C}" name="Tack, Danielle (CDC/DDPHSS/CSELS/DHIS)" initials="T(" userId="S::dot7@cdc.gov::c466bcf8-0f3d-4789-a510-d6af4bb59968" providerId="AD"/>
  <p188:author id="{4C195B5E-DFF9-9454-D15B-04E7141770CC}" name="Conners, Erin (CDC/DDID/NCHHSTP/DVH)" initials="CE(" userId="S::ola3@cdc.gov::a724e933-4911-4579-8682-585480591749" providerId="AD"/>
  <p188:author id="{7C551B66-E361-EBC0-6605-1AA2539A47D3}" name="Hang Nguyen, (CDC/IOD/OPHDST)" initials="HN(" userId="S::yky3@cdc.gov::8a7e3e03-04d0-4c76-a337-fc65283f8224" providerId="AD"/>
  <p188:author id="{1C701C8E-97F6-B660-D12B-709496250C99}" name="Williams, Jay (JT) (CDC/IOD/OPHDST)" initials="W(" userId="S::lzn0@cdc.gov::05533415-4073-471d-bc61-288a34720101" providerId="AD"/>
  <p188:author id="{FFDD7B92-38FC-0D7E-33C3-F1D45A5442FF}" name="Johnston, Sara (CDC/DDPHSS/CSELS/DHIS)" initials="JS(" userId="S::vqg0@cdc.gov::bd0c3462-f13f-4b10-85a9-b365bf88e3bf" providerId="AD"/>
  <p188:author id="{99A8469A-7D20-0DCC-3D98-F4D741751B82}" name="McIntyre, Anne F. (CDC/IOD/OPHDST)" initials="MAF(" userId="S::zat4@cdc.gov::d6bb9fc0-9a61-41c9-8260-614f83485ea6" providerId="AD"/>
  <p188:author id="{74E5D7B0-7530-D0A6-906A-6DDA79A1BBE3}" name="Pressley, Jennifer (CDC/DDPHSS/CSELS/DHIS) (CTR)" initials="P(" userId="S::juz6@cdc.gov::cd28dcbd-9baa-4e85-84c4-7b59590caff2" providerId="AD"/>
  <p188:author id="{DD892BC4-84C5-C259-9386-41DF51A15087}" name="Murphy, Sylvia (CDC/DDPHSS/CSELS/DHIS)" initials="M(" userId="S::swc9@cdc.gov::06b54115-2390-4bb7-83e8-2936a631d32b" providerId="AD"/>
  <p188:author id="{2ADACAD2-23C8-4CDE-0F71-8B9A4986B137}" name="Lin, Xia Michelle (CDC/DDPHSS/CSELS/DHIS)" initials="L(" userId="S::wft4@cdc.gov::bed32223-5f76-4728-a0f1-e6b7214f8f3d" providerId="AD"/>
  <p188:author id="{BC12C3D4-25CD-3F25-AC21-8E219093328B}" name="Selod, Samira F (CDC/IOD/OPHDST)" initials="SS" userId="S::hho0@cdc.gov::6cd21a93-8472-45ba-8944-012789cfba33" providerId="AD"/>
  <p188:author id="{643A7AD9-02B1-B372-B694-D211CCE4C4EB}" name="Robinson, Tamara (CDC/IOD/OPHDST) (CTR)" initials="RT((" userId="S::okf9@cdc.gov::a16a7704-10a4-405e-9d16-ecfeead0d373" providerId="AD"/>
  <p188:author id="{785A80EF-45A3-F384-8494-A7EB9DEBCFA6}" name="English, Roseanne (CDC/DDPHSS/CSELS/DHIS)" initials="E(" userId="S::rxe1@cdc.gov::0aeb5789-ffd6-4049-9e45-4ef6f5d61e3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C4C4C4"/>
    <a:srgbClr val="000000"/>
    <a:srgbClr val="3A66BA"/>
    <a:srgbClr val="FFFFFF"/>
    <a:srgbClr val="164E62"/>
    <a:srgbClr val="095EA9"/>
    <a:srgbClr val="00853F"/>
    <a:srgbClr val="536DB3"/>
    <a:srgbClr val="0039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308D9C-C4BC-4D23-8342-C7C9469F92F3}" v="6" dt="2024-02-20T21:31:44.5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308" autoAdjust="0"/>
  </p:normalViewPr>
  <p:slideViewPr>
    <p:cSldViewPr snapToGrid="0">
      <p:cViewPr varScale="1">
        <p:scale>
          <a:sx n="146" d="100"/>
          <a:sy n="146" d="100"/>
        </p:scale>
        <p:origin x="516"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16" Type="http://schemas.openxmlformats.org/officeDocument/2006/relationships/slide" Target="slides/slide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2/22/2024</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96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99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63E77-D392-7F65-7BE8-1003783C6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8F1E5-B174-212B-8064-101444EB90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09D48A-17A0-61EB-E899-5ECDE880F2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199615-B033-E929-5F6D-4F3582BF58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3511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endParaRPr lang="en-US" sz="1800" b="0" i="0" dirty="0">
              <a:solidFill>
                <a:srgbClr val="000000"/>
              </a:solidFill>
              <a:effectLst/>
              <a:latin typeface="Helvetica Neue"/>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0555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2954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115000"/>
              </a:lnSpc>
              <a:spcBef>
                <a:spcPts val="500"/>
              </a:spcBef>
              <a:spcAft>
                <a:spcPts val="1000"/>
              </a:spcAft>
              <a:buFont typeface="Arial" panose="020B0604020202020204" pitchFamily="34" charset="0"/>
              <a:buNone/>
            </a:pPr>
            <a:endParaRPr lang="en-US" sz="1800" dirty="0">
              <a:effectLst/>
              <a:latin typeface="Calibri" panose="020F0502020204030204" pitchFamily="34" charset="0"/>
              <a:ea typeface="Yu Mincho" panose="02020400000000000000" pitchFamily="18"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9043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6778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637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600"/>
              </a:spcBef>
            </a:pPr>
            <a:r>
              <a:rPr lang="en-US" sz="1200" b="0" dirty="0">
                <a:solidFill>
                  <a:srgbClr val="184363"/>
                </a:solidFill>
                <a:latin typeface="Century Gothic" panose="020B0502020202020204" pitchFamily="34" charset="0"/>
              </a:rPr>
              <a:t> </a:t>
            </a:r>
          </a:p>
        </p:txBody>
      </p:sp>
      <p:sp>
        <p:nvSpPr>
          <p:cNvPr id="4" name="Slide Number Placeholder 3"/>
          <p:cNvSpPr>
            <a:spLocks noGrp="1"/>
          </p:cNvSpPr>
          <p:nvPr>
            <p:ph type="sldNum" sz="quarter" idx="5"/>
          </p:nvPr>
        </p:nvSpPr>
        <p:spPr/>
        <p:txBody>
          <a:bodyPr/>
          <a:lstStyle/>
          <a:p>
            <a:fld id="{24E804B3-2952-4A81-A99D-E06186171F75}" type="slidenum">
              <a:t>11</a:t>
            </a:fld>
            <a:endParaRPr lang="en-US"/>
          </a:p>
        </p:txBody>
      </p:sp>
    </p:spTree>
    <p:extLst>
      <p:ext uri="{BB962C8B-B14F-4D97-AF65-F5344CB8AC3E}">
        <p14:creationId xmlns:p14="http://schemas.microsoft.com/office/powerpoint/2010/main" val="1871664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107000"/>
              </a:lnSpc>
              <a:spcBef>
                <a:spcPts val="0"/>
              </a:spcBef>
              <a:spcAft>
                <a:spcPts val="0"/>
              </a:spcAft>
              <a:buFont typeface="Courier New" panose="02070309020205020404" pitchFamily="49" charse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7340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003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endParaRPr lang="en-US" sz="1800" b="0" i="0" dirty="0">
              <a:solidFill>
                <a:srgbClr val="000000"/>
              </a:solidFill>
              <a:effectLst/>
              <a:latin typeface="Helvetica Neue"/>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7130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107000"/>
              </a:lnSpc>
              <a:spcBef>
                <a:spcPts val="0"/>
              </a:spcBef>
              <a:spcAft>
                <a:spcPts val="0"/>
              </a:spcAft>
              <a:buFont typeface="Courier New" panose="02070309020205020404" pitchFamily="49" charse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98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778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122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107000"/>
              </a:lnSpc>
              <a:spcBef>
                <a:spcPts val="0"/>
              </a:spcBef>
              <a:spcAft>
                <a:spcPts val="0"/>
              </a:spcAft>
              <a:buFont typeface="Courier New" panose="02070309020205020404" pitchFamily="49" charse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8558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7200" marR="0" lvl="1" indent="0">
              <a:lnSpc>
                <a:spcPct val="115000"/>
              </a:lnSpc>
              <a:spcBef>
                <a:spcPts val="0"/>
              </a:spcBef>
              <a:spcAft>
                <a:spcPts val="0"/>
              </a:spcAft>
              <a:buFont typeface="Courier New" panose="02070309020205020404" pitchFamily="49" charset="0"/>
              <a:buNone/>
            </a:pPr>
            <a:endParaRPr lang="en-US" sz="1000" dirty="0">
              <a:effectLst/>
              <a:latin typeface="Calibri" panose="020F0502020204030204" pitchFamily="34" charset="0"/>
              <a:ea typeface="Yu Mincho" panose="02020400000000000000" pitchFamily="18"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A21F4D-5276-4E39-B71B-05E13E77D8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3879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804B3-2952-4A81-A99D-E06186171F7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749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2694875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6577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Avenir Next LT Pro" panose="020B05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585011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744482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Avenir Next LT Pro" panose="020B05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13342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a:p>
        </p:txBody>
      </p:sp>
    </p:spTree>
    <p:extLst>
      <p:ext uri="{BB962C8B-B14F-4D97-AF65-F5344CB8AC3E}">
        <p14:creationId xmlns:p14="http://schemas.microsoft.com/office/powerpoint/2010/main" val="1641392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a:p>
        </p:txBody>
      </p:sp>
    </p:spTree>
    <p:extLst>
      <p:ext uri="{BB962C8B-B14F-4D97-AF65-F5344CB8AC3E}">
        <p14:creationId xmlns:p14="http://schemas.microsoft.com/office/powerpoint/2010/main" val="21323933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6669674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31</a:t>
            </a:fld>
            <a:endParaRPr lang="en-US"/>
          </a:p>
        </p:txBody>
      </p:sp>
    </p:spTree>
    <p:extLst>
      <p:ext uri="{BB962C8B-B14F-4D97-AF65-F5344CB8AC3E}">
        <p14:creationId xmlns:p14="http://schemas.microsoft.com/office/powerpoint/2010/main" val="20047631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a:p>
        </p:txBody>
      </p:sp>
    </p:spTree>
    <p:extLst>
      <p:ext uri="{BB962C8B-B14F-4D97-AF65-F5344CB8AC3E}">
        <p14:creationId xmlns:p14="http://schemas.microsoft.com/office/powerpoint/2010/main" val="2316178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33</a:t>
            </a:fld>
            <a:endParaRPr lang="en-US"/>
          </a:p>
        </p:txBody>
      </p:sp>
    </p:spTree>
    <p:extLst>
      <p:ext uri="{BB962C8B-B14F-4D97-AF65-F5344CB8AC3E}">
        <p14:creationId xmlns:p14="http://schemas.microsoft.com/office/powerpoint/2010/main" val="2689242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Region level.</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34</a:t>
            </a:fld>
            <a:endParaRPr lang="en-US"/>
          </a:p>
        </p:txBody>
      </p:sp>
    </p:spTree>
    <p:extLst>
      <p:ext uri="{BB962C8B-B14F-4D97-AF65-F5344CB8AC3E}">
        <p14:creationId xmlns:p14="http://schemas.microsoft.com/office/powerpoint/2010/main" val="33795645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35</a:t>
            </a:fld>
            <a:endParaRPr lang="en-US"/>
          </a:p>
        </p:txBody>
      </p:sp>
    </p:spTree>
    <p:extLst>
      <p:ext uri="{BB962C8B-B14F-4D97-AF65-F5344CB8AC3E}">
        <p14:creationId xmlns:p14="http://schemas.microsoft.com/office/powerpoint/2010/main" val="16539890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36</a:t>
            </a:fld>
            <a:endParaRPr lang="en-US"/>
          </a:p>
        </p:txBody>
      </p:sp>
    </p:spTree>
    <p:extLst>
      <p:ext uri="{BB962C8B-B14F-4D97-AF65-F5344CB8AC3E}">
        <p14:creationId xmlns:p14="http://schemas.microsoft.com/office/powerpoint/2010/main" val="40576546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37</a:t>
            </a:fld>
            <a:endParaRPr lang="en-US"/>
          </a:p>
        </p:txBody>
      </p:sp>
    </p:spTree>
    <p:extLst>
      <p:ext uri="{BB962C8B-B14F-4D97-AF65-F5344CB8AC3E}">
        <p14:creationId xmlns:p14="http://schemas.microsoft.com/office/powerpoint/2010/main" val="16787070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38</a:t>
            </a:fld>
            <a:endParaRPr lang="en-US"/>
          </a:p>
        </p:txBody>
      </p:sp>
    </p:spTree>
    <p:extLst>
      <p:ext uri="{BB962C8B-B14F-4D97-AF65-F5344CB8AC3E}">
        <p14:creationId xmlns:p14="http://schemas.microsoft.com/office/powerpoint/2010/main" val="30711842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40</a:t>
            </a:fld>
            <a:endParaRPr lang="en-US"/>
          </a:p>
        </p:txBody>
      </p:sp>
    </p:spTree>
    <p:extLst>
      <p:ext uri="{BB962C8B-B14F-4D97-AF65-F5344CB8AC3E}">
        <p14:creationId xmlns:p14="http://schemas.microsoft.com/office/powerpoint/2010/main" val="18533791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41</a:t>
            </a:fld>
            <a:endParaRPr lang="en-US"/>
          </a:p>
        </p:txBody>
      </p:sp>
    </p:spTree>
    <p:extLst>
      <p:ext uri="{BB962C8B-B14F-4D97-AF65-F5344CB8AC3E}">
        <p14:creationId xmlns:p14="http://schemas.microsoft.com/office/powerpoint/2010/main" val="196277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42</a:t>
            </a:fld>
            <a:endParaRPr lang="en-US"/>
          </a:p>
        </p:txBody>
      </p:sp>
    </p:spTree>
    <p:extLst>
      <p:ext uri="{BB962C8B-B14F-4D97-AF65-F5344CB8AC3E}">
        <p14:creationId xmlns:p14="http://schemas.microsoft.com/office/powerpoint/2010/main" val="3222472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43</a:t>
            </a:fld>
            <a:endParaRPr lang="en-US"/>
          </a:p>
        </p:txBody>
      </p:sp>
    </p:spTree>
    <p:extLst>
      <p:ext uri="{BB962C8B-B14F-4D97-AF65-F5344CB8AC3E}">
        <p14:creationId xmlns:p14="http://schemas.microsoft.com/office/powerpoint/2010/main" val="20378095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51</a:t>
            </a:fld>
            <a:endParaRPr lang="en-US"/>
          </a:p>
        </p:txBody>
      </p:sp>
    </p:spTree>
    <p:extLst>
      <p:ext uri="{BB962C8B-B14F-4D97-AF65-F5344CB8AC3E}">
        <p14:creationId xmlns:p14="http://schemas.microsoft.com/office/powerpoint/2010/main" val="15685103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800" dirty="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52</a:t>
            </a:fld>
            <a:endParaRPr lang="en-US"/>
          </a:p>
        </p:txBody>
      </p:sp>
    </p:spTree>
    <p:extLst>
      <p:ext uri="{BB962C8B-B14F-4D97-AF65-F5344CB8AC3E}">
        <p14:creationId xmlns:p14="http://schemas.microsoft.com/office/powerpoint/2010/main" val="3422311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Segoe UI" panose="020B0502040204020203" pitchFamily="34" charset="0"/>
            </a:endParaRPr>
          </a:p>
          <a:p>
            <a:endParaRPr lang="en-US" sz="1800" dirty="0">
              <a:effectLst/>
              <a:latin typeface="Segoe UI" panose="020B0502040204020203" pitchFamily="34" charset="0"/>
            </a:endParaRPr>
          </a:p>
          <a:p>
            <a:endParaRPr lang="en-US" sz="1800" dirty="0">
              <a:effectLst/>
              <a:latin typeface="Segoe UI" panose="020B0502040204020203" pitchFamily="34" charset="0"/>
            </a:endParaRPr>
          </a:p>
          <a:p>
            <a:endParaRPr lang="en-US" sz="1800" dirty="0">
              <a:effectLst/>
              <a:latin typeface="Segoe UI" panose="020B0502040204020203" pitchFamily="34" charset="0"/>
            </a:endParaRPr>
          </a:p>
          <a:p>
            <a:endParaRPr lang="en-US" sz="1800" dirty="0">
              <a:effectLst/>
              <a:latin typeface="Segoe UI" panose="020B0502040204020203" pitchFamily="34" charset="0"/>
            </a:endParaRPr>
          </a:p>
          <a:p>
            <a:endParaRPr lang="en-US" sz="1800" dirty="0">
              <a:effectLst/>
              <a:latin typeface="Segoe UI" panose="020B0502040204020203" pitchFamily="34" charset="0"/>
            </a:endParaRPr>
          </a:p>
          <a:p>
            <a:endParaRPr lang="en-US" sz="1800" dirty="0">
              <a:effectLst/>
              <a:latin typeface="Segoe U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6734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54</a:t>
            </a:fld>
            <a:endParaRPr lang="en-US"/>
          </a:p>
        </p:txBody>
      </p:sp>
    </p:spTree>
    <p:extLst>
      <p:ext uri="{BB962C8B-B14F-4D97-AF65-F5344CB8AC3E}">
        <p14:creationId xmlns:p14="http://schemas.microsoft.com/office/powerpoint/2010/main" val="28276988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55</a:t>
            </a:fld>
            <a:endParaRPr lang="en-US"/>
          </a:p>
        </p:txBody>
      </p:sp>
    </p:spTree>
    <p:extLst>
      <p:ext uri="{BB962C8B-B14F-4D97-AF65-F5344CB8AC3E}">
        <p14:creationId xmlns:p14="http://schemas.microsoft.com/office/powerpoint/2010/main" val="4221236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54575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163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23.xml"/><Relationship Id="rId7" Type="http://schemas.openxmlformats.org/officeDocument/2006/relationships/image" Target="../media/image9.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Master" Target="../slideMasters/slideMaster4.xml"/><Relationship Id="rId5" Type="http://schemas.openxmlformats.org/officeDocument/2006/relationships/tags" Target="../tags/tag25.xml"/><Relationship Id="rId10" Type="http://schemas.openxmlformats.org/officeDocument/2006/relationships/image" Target="../media/image11.png"/><Relationship Id="rId4" Type="http://schemas.openxmlformats.org/officeDocument/2006/relationships/tags" Target="../tags/tag24.xml"/><Relationship Id="rId9" Type="http://schemas.openxmlformats.org/officeDocument/2006/relationships/image" Target="../media/image10.emf"/></Relationships>
</file>

<file path=ppt/slideLayouts/_rels/slideLayout43.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28.xml"/><Relationship Id="rId7" Type="http://schemas.openxmlformats.org/officeDocument/2006/relationships/tags" Target="../tags/tag3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5" Type="http://schemas.openxmlformats.org/officeDocument/2006/relationships/tags" Target="../tags/tag30.xml"/><Relationship Id="rId10" Type="http://schemas.openxmlformats.org/officeDocument/2006/relationships/image" Target="../media/image7.emf"/><Relationship Id="rId4" Type="http://schemas.openxmlformats.org/officeDocument/2006/relationships/tags" Target="../tags/tag29.xml"/><Relationship Id="rId9" Type="http://schemas.openxmlformats.org/officeDocument/2006/relationships/oleObject" Target="../embeddings/oleObject3.bin"/></Relationships>
</file>

<file path=ppt/slideLayouts/_rels/slideLayout44.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35.xml"/><Relationship Id="rId7" Type="http://schemas.openxmlformats.org/officeDocument/2006/relationships/tags" Target="../tags/tag39.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10" Type="http://schemas.openxmlformats.org/officeDocument/2006/relationships/image" Target="../media/image7.emf"/><Relationship Id="rId4" Type="http://schemas.openxmlformats.org/officeDocument/2006/relationships/tags" Target="../tags/tag36.xml"/><Relationship Id="rId9" Type="http://schemas.openxmlformats.org/officeDocument/2006/relationships/oleObject" Target="../embeddings/oleObject4.bin"/></Relationships>
</file>

<file path=ppt/slideLayouts/_rels/slideLayout4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2.xml"/><Relationship Id="rId7" Type="http://schemas.openxmlformats.org/officeDocument/2006/relationships/slideMaster" Target="../slideMasters/slideMaster4.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9" Type="http://schemas.openxmlformats.org/officeDocument/2006/relationships/image" Target="../media/image10.emf"/></Relationships>
</file>

<file path=ppt/slideLayouts/_rels/slideLayout4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8.xml"/><Relationship Id="rId7" Type="http://schemas.openxmlformats.org/officeDocument/2006/relationships/slideMaster" Target="../slideMasters/slideMaster4.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9" Type="http://schemas.openxmlformats.org/officeDocument/2006/relationships/image" Target="../media/image10.emf"/></Relationships>
</file>

<file path=ppt/slideLayouts/_rels/slideLayout4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tags" Target="../tags/tag54.xml"/><Relationship Id="rId7" Type="http://schemas.openxmlformats.org/officeDocument/2006/relationships/slideMaster" Target="../slideMasters/slideMaster4.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5" Type="http://schemas.openxmlformats.org/officeDocument/2006/relationships/tags" Target="../tags/tag56.xml"/><Relationship Id="rId10" Type="http://schemas.openxmlformats.org/officeDocument/2006/relationships/image" Target="../media/image12.jpeg"/><Relationship Id="rId4" Type="http://schemas.openxmlformats.org/officeDocument/2006/relationships/tags" Target="../tags/tag55.xml"/><Relationship Id="rId9" Type="http://schemas.openxmlformats.org/officeDocument/2006/relationships/image" Target="../media/image10.emf"/></Relationships>
</file>

<file path=ppt/slideLayouts/_rels/slideLayout48.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60.xml"/><Relationship Id="rId7" Type="http://schemas.openxmlformats.org/officeDocument/2006/relationships/slideMaster" Target="../slideMasters/slideMaster4.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5" Type="http://schemas.openxmlformats.org/officeDocument/2006/relationships/tags" Target="../tags/tag62.xml"/><Relationship Id="rId10" Type="http://schemas.openxmlformats.org/officeDocument/2006/relationships/image" Target="../media/image13.jpeg"/><Relationship Id="rId4" Type="http://schemas.openxmlformats.org/officeDocument/2006/relationships/tags" Target="../tags/tag61.xml"/><Relationship Id="rId9" Type="http://schemas.openxmlformats.org/officeDocument/2006/relationships/image" Target="../media/image10.emf"/></Relationships>
</file>

<file path=ppt/slideLayouts/_rels/slideLayout49.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tags" Target="../tags/tag66.xml"/><Relationship Id="rId7" Type="http://schemas.openxmlformats.org/officeDocument/2006/relationships/slideMaster" Target="../slideMasters/slideMaster4.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10" Type="http://schemas.openxmlformats.org/officeDocument/2006/relationships/image" Target="../media/image14.jpeg"/><Relationship Id="rId4" Type="http://schemas.openxmlformats.org/officeDocument/2006/relationships/tags" Target="../tags/tag67.xml"/><Relationship Id="rId9" Type="http://schemas.openxmlformats.org/officeDocument/2006/relationships/image" Target="../media/image10.emf"/></Relationships>
</file>

<file path=ppt/slideLayouts/_rels/slideLayout50.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72.xml"/><Relationship Id="rId7" Type="http://schemas.openxmlformats.org/officeDocument/2006/relationships/tags" Target="../tags/tag76.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10" Type="http://schemas.openxmlformats.org/officeDocument/2006/relationships/image" Target="../media/image10.emf"/><Relationship Id="rId4" Type="http://schemas.openxmlformats.org/officeDocument/2006/relationships/tags" Target="../tags/tag73.xml"/><Relationship Id="rId9" Type="http://schemas.openxmlformats.org/officeDocument/2006/relationships/oleObject" Target="../embeddings/oleObject10.bin"/></Relationships>
</file>

<file path=ppt/slideLayouts/_rels/slideLayout51.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image" Target="../media/image7.emf"/><Relationship Id="rId5" Type="http://schemas.openxmlformats.org/officeDocument/2006/relationships/tags" Target="../tags/tag81.xml"/><Relationship Id="rId10" Type="http://schemas.openxmlformats.org/officeDocument/2006/relationships/oleObject" Target="../embeddings/oleObject11.bin"/><Relationship Id="rId4" Type="http://schemas.openxmlformats.org/officeDocument/2006/relationships/tags" Target="../tags/tag80.xml"/><Relationship Id="rId9"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8" Type="http://schemas.openxmlformats.org/officeDocument/2006/relationships/tags" Target="../tags/tag92.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image" Target="../media/image7.emf"/><Relationship Id="rId5" Type="http://schemas.openxmlformats.org/officeDocument/2006/relationships/tags" Target="../tags/tag89.xml"/><Relationship Id="rId10" Type="http://schemas.openxmlformats.org/officeDocument/2006/relationships/oleObject" Target="../embeddings/oleObject12.bin"/><Relationship Id="rId4" Type="http://schemas.openxmlformats.org/officeDocument/2006/relationships/tags" Target="../tags/tag88.xml"/><Relationship Id="rId9"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8" Type="http://schemas.openxmlformats.org/officeDocument/2006/relationships/tags" Target="../tags/tag100.xml"/><Relationship Id="rId3" Type="http://schemas.openxmlformats.org/officeDocument/2006/relationships/tags" Target="../tags/tag95.xml"/><Relationship Id="rId7" Type="http://schemas.openxmlformats.org/officeDocument/2006/relationships/tags" Target="../tags/tag9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image" Target="../media/image7.emf"/><Relationship Id="rId5" Type="http://schemas.openxmlformats.org/officeDocument/2006/relationships/tags" Target="../tags/tag97.xml"/><Relationship Id="rId10" Type="http://schemas.openxmlformats.org/officeDocument/2006/relationships/oleObject" Target="../embeddings/oleObject13.bin"/><Relationship Id="rId4" Type="http://schemas.openxmlformats.org/officeDocument/2006/relationships/tags" Target="../tags/tag96.xml"/><Relationship Id="rId9"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8" Type="http://schemas.openxmlformats.org/officeDocument/2006/relationships/tags" Target="../tags/tag108.xml"/><Relationship Id="rId3" Type="http://schemas.openxmlformats.org/officeDocument/2006/relationships/tags" Target="../tags/tag103.xml"/><Relationship Id="rId7" Type="http://schemas.openxmlformats.org/officeDocument/2006/relationships/tags" Target="../tags/tag107.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11" Type="http://schemas.openxmlformats.org/officeDocument/2006/relationships/image" Target="../media/image15.emf"/><Relationship Id="rId5" Type="http://schemas.openxmlformats.org/officeDocument/2006/relationships/tags" Target="../tags/tag105.xml"/><Relationship Id="rId10" Type="http://schemas.openxmlformats.org/officeDocument/2006/relationships/oleObject" Target="../embeddings/oleObject14.bin"/><Relationship Id="rId4" Type="http://schemas.openxmlformats.org/officeDocument/2006/relationships/tags" Target="../tags/tag104.xml"/><Relationship Id="rId9"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8" Type="http://schemas.openxmlformats.org/officeDocument/2006/relationships/tags" Target="../tags/tag116.xml"/><Relationship Id="rId3" Type="http://schemas.openxmlformats.org/officeDocument/2006/relationships/tags" Target="../tags/tag111.xml"/><Relationship Id="rId7" Type="http://schemas.openxmlformats.org/officeDocument/2006/relationships/tags" Target="../tags/tag115.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image" Target="../media/image7.emf"/><Relationship Id="rId5" Type="http://schemas.openxmlformats.org/officeDocument/2006/relationships/tags" Target="../tags/tag113.xml"/><Relationship Id="rId10" Type="http://schemas.openxmlformats.org/officeDocument/2006/relationships/oleObject" Target="../embeddings/oleObject15.bin"/><Relationship Id="rId4" Type="http://schemas.openxmlformats.org/officeDocument/2006/relationships/tags" Target="../tags/tag112.xml"/><Relationship Id="rId9"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tags" Target="../tags/tag119.xml"/><Relationship Id="rId7" Type="http://schemas.openxmlformats.org/officeDocument/2006/relationships/slideMaster" Target="../slideMasters/slideMaster4.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10" Type="http://schemas.openxmlformats.org/officeDocument/2006/relationships/image" Target="../media/image8.jpeg"/><Relationship Id="rId4" Type="http://schemas.openxmlformats.org/officeDocument/2006/relationships/tags" Target="../tags/tag120.xml"/><Relationship Id="rId9" Type="http://schemas.openxmlformats.org/officeDocument/2006/relationships/image" Target="../media/image10.emf"/></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125.xml"/><Relationship Id="rId7" Type="http://schemas.openxmlformats.org/officeDocument/2006/relationships/image" Target="../media/image10.emf"/><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oleObject" Target="../embeddings/oleObject17.bin"/><Relationship Id="rId5" Type="http://schemas.openxmlformats.org/officeDocument/2006/relationships/slideMaster" Target="../slideMasters/slideMaster4.xml"/><Relationship Id="rId4" Type="http://schemas.openxmlformats.org/officeDocument/2006/relationships/tags" Target="../tags/tag126.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Master" Target="../slideMasters/slideMaster4.xml"/><Relationship Id="rId7" Type="http://schemas.openxmlformats.org/officeDocument/2006/relationships/image" Target="../media/image17.pn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18.bin"/></Relationships>
</file>

<file path=ppt/slideLayouts/_rels/slideLayout59.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tags" Target="../tags/tag151.xml"/><Relationship Id="rId7" Type="http://schemas.openxmlformats.org/officeDocument/2006/relationships/image" Target="../media/image9.png"/><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slideMaster" Target="../slideMasters/slideMaster5.xml"/><Relationship Id="rId5" Type="http://schemas.openxmlformats.org/officeDocument/2006/relationships/tags" Target="../tags/tag153.xml"/><Relationship Id="rId10" Type="http://schemas.openxmlformats.org/officeDocument/2006/relationships/image" Target="../media/image11.png"/><Relationship Id="rId4" Type="http://schemas.openxmlformats.org/officeDocument/2006/relationships/tags" Target="../tags/tag152.xml"/><Relationship Id="rId9" Type="http://schemas.openxmlformats.org/officeDocument/2006/relationships/image" Target="../media/image10.emf"/></Relationships>
</file>

<file path=ppt/slideLayouts/_rels/slideLayout60.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156.xml"/><Relationship Id="rId7" Type="http://schemas.openxmlformats.org/officeDocument/2006/relationships/tags" Target="../tags/tag160.xml"/><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tags" Target="../tags/tag159.xml"/><Relationship Id="rId5" Type="http://schemas.openxmlformats.org/officeDocument/2006/relationships/tags" Target="../tags/tag158.xml"/><Relationship Id="rId10" Type="http://schemas.openxmlformats.org/officeDocument/2006/relationships/image" Target="../media/image7.emf"/><Relationship Id="rId4" Type="http://schemas.openxmlformats.org/officeDocument/2006/relationships/tags" Target="../tags/tag157.xml"/><Relationship Id="rId9" Type="http://schemas.openxmlformats.org/officeDocument/2006/relationships/oleObject" Target="../embeddings/oleObject21.bin"/></Relationships>
</file>

<file path=ppt/slideLayouts/_rels/slideLayout61.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163.xml"/><Relationship Id="rId7" Type="http://schemas.openxmlformats.org/officeDocument/2006/relationships/tags" Target="../tags/tag167.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tags" Target="../tags/tag166.xml"/><Relationship Id="rId5" Type="http://schemas.openxmlformats.org/officeDocument/2006/relationships/tags" Target="../tags/tag165.xml"/><Relationship Id="rId10" Type="http://schemas.openxmlformats.org/officeDocument/2006/relationships/image" Target="../media/image7.emf"/><Relationship Id="rId4" Type="http://schemas.openxmlformats.org/officeDocument/2006/relationships/tags" Target="../tags/tag164.xml"/><Relationship Id="rId9" Type="http://schemas.openxmlformats.org/officeDocument/2006/relationships/oleObject" Target="../embeddings/oleObject22.bin"/></Relationships>
</file>

<file path=ppt/slideLayouts/_rels/slideLayout62.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tags" Target="../tags/tag170.xml"/><Relationship Id="rId7" Type="http://schemas.openxmlformats.org/officeDocument/2006/relationships/slideMaster" Target="../slideMasters/slideMaster5.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5" Type="http://schemas.openxmlformats.org/officeDocument/2006/relationships/tags" Target="../tags/tag172.xml"/><Relationship Id="rId4" Type="http://schemas.openxmlformats.org/officeDocument/2006/relationships/tags" Target="../tags/tag171.xml"/><Relationship Id="rId9" Type="http://schemas.openxmlformats.org/officeDocument/2006/relationships/image" Target="../media/image10.emf"/></Relationships>
</file>

<file path=ppt/slideLayouts/_rels/slideLayout63.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176.xml"/><Relationship Id="rId7" Type="http://schemas.openxmlformats.org/officeDocument/2006/relationships/slideMaster" Target="../slideMasters/slideMaster5.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tags" Target="../tags/tag177.xml"/><Relationship Id="rId9" Type="http://schemas.openxmlformats.org/officeDocument/2006/relationships/image" Target="../media/image10.emf"/></Relationships>
</file>

<file path=ppt/slideLayouts/_rels/slideLayout64.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182.xml"/><Relationship Id="rId7" Type="http://schemas.openxmlformats.org/officeDocument/2006/relationships/slideMaster" Target="../slideMasters/slideMaster5.xml"/><Relationship Id="rId2" Type="http://schemas.openxmlformats.org/officeDocument/2006/relationships/tags" Target="../tags/tag181.xml"/><Relationship Id="rId1" Type="http://schemas.openxmlformats.org/officeDocument/2006/relationships/tags" Target="../tags/tag180.xml"/><Relationship Id="rId6" Type="http://schemas.openxmlformats.org/officeDocument/2006/relationships/tags" Target="../tags/tag185.xml"/><Relationship Id="rId5" Type="http://schemas.openxmlformats.org/officeDocument/2006/relationships/tags" Target="../tags/tag184.xml"/><Relationship Id="rId10" Type="http://schemas.openxmlformats.org/officeDocument/2006/relationships/image" Target="../media/image12.jpeg"/><Relationship Id="rId4" Type="http://schemas.openxmlformats.org/officeDocument/2006/relationships/tags" Target="../tags/tag183.xml"/><Relationship Id="rId9" Type="http://schemas.openxmlformats.org/officeDocument/2006/relationships/image" Target="../media/image10.emf"/></Relationships>
</file>

<file path=ppt/slideLayouts/_rels/slideLayout65.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tags" Target="../tags/tag188.xml"/><Relationship Id="rId7" Type="http://schemas.openxmlformats.org/officeDocument/2006/relationships/slideMaster" Target="../slideMasters/slideMaster5.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5" Type="http://schemas.openxmlformats.org/officeDocument/2006/relationships/tags" Target="../tags/tag190.xml"/><Relationship Id="rId10" Type="http://schemas.openxmlformats.org/officeDocument/2006/relationships/image" Target="../media/image13.jpeg"/><Relationship Id="rId4" Type="http://schemas.openxmlformats.org/officeDocument/2006/relationships/tags" Target="../tags/tag189.xml"/><Relationship Id="rId9" Type="http://schemas.openxmlformats.org/officeDocument/2006/relationships/image" Target="../media/image10.emf"/></Relationships>
</file>

<file path=ppt/slideLayouts/_rels/slideLayout66.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tags" Target="../tags/tag194.xml"/><Relationship Id="rId7" Type="http://schemas.openxmlformats.org/officeDocument/2006/relationships/slideMaster" Target="../slideMasters/slideMaster5.xml"/><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5" Type="http://schemas.openxmlformats.org/officeDocument/2006/relationships/tags" Target="../tags/tag196.xml"/><Relationship Id="rId10" Type="http://schemas.openxmlformats.org/officeDocument/2006/relationships/image" Target="../media/image14.jpeg"/><Relationship Id="rId4" Type="http://schemas.openxmlformats.org/officeDocument/2006/relationships/tags" Target="../tags/tag195.xml"/><Relationship Id="rId9" Type="http://schemas.openxmlformats.org/officeDocument/2006/relationships/image" Target="../media/image10.emf"/></Relationships>
</file>

<file path=ppt/slideLayouts/_rels/slideLayout67.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10" Type="http://schemas.openxmlformats.org/officeDocument/2006/relationships/image" Target="../media/image10.emf"/><Relationship Id="rId4" Type="http://schemas.openxmlformats.org/officeDocument/2006/relationships/tags" Target="../tags/tag201.xml"/><Relationship Id="rId9" Type="http://schemas.openxmlformats.org/officeDocument/2006/relationships/oleObject" Target="../embeddings/oleObject28.bin"/></Relationships>
</file>

<file path=ppt/slideLayouts/_rels/slideLayout68.xml.rels><?xml version="1.0" encoding="UTF-8" standalone="yes"?>
<Relationships xmlns="http://schemas.openxmlformats.org/package/2006/relationships"><Relationship Id="rId8" Type="http://schemas.openxmlformats.org/officeDocument/2006/relationships/tags" Target="../tags/tag212.xml"/><Relationship Id="rId3" Type="http://schemas.openxmlformats.org/officeDocument/2006/relationships/tags" Target="../tags/tag207.xml"/><Relationship Id="rId7" Type="http://schemas.openxmlformats.org/officeDocument/2006/relationships/tags" Target="../tags/tag211.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11" Type="http://schemas.openxmlformats.org/officeDocument/2006/relationships/image" Target="../media/image7.emf"/><Relationship Id="rId5" Type="http://schemas.openxmlformats.org/officeDocument/2006/relationships/tags" Target="../tags/tag209.xml"/><Relationship Id="rId10" Type="http://schemas.openxmlformats.org/officeDocument/2006/relationships/oleObject" Target="../embeddings/oleObject29.bin"/><Relationship Id="rId4" Type="http://schemas.openxmlformats.org/officeDocument/2006/relationships/tags" Target="../tags/tag208.xml"/><Relationship Id="rId9"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8" Type="http://schemas.openxmlformats.org/officeDocument/2006/relationships/tags" Target="../tags/tag220.xml"/><Relationship Id="rId3" Type="http://schemas.openxmlformats.org/officeDocument/2006/relationships/tags" Target="../tags/tag215.xml"/><Relationship Id="rId7" Type="http://schemas.openxmlformats.org/officeDocument/2006/relationships/tags" Target="../tags/tag219.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tags" Target="../tags/tag218.xml"/><Relationship Id="rId11" Type="http://schemas.openxmlformats.org/officeDocument/2006/relationships/image" Target="../media/image7.emf"/><Relationship Id="rId5" Type="http://schemas.openxmlformats.org/officeDocument/2006/relationships/tags" Target="../tags/tag217.xml"/><Relationship Id="rId10" Type="http://schemas.openxmlformats.org/officeDocument/2006/relationships/oleObject" Target="../embeddings/oleObject30.bin"/><Relationship Id="rId4" Type="http://schemas.openxmlformats.org/officeDocument/2006/relationships/tags" Target="../tags/tag216.xml"/><Relationship Id="rId9"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8" Type="http://schemas.openxmlformats.org/officeDocument/2006/relationships/tags" Target="../tags/tag228.xml"/><Relationship Id="rId3" Type="http://schemas.openxmlformats.org/officeDocument/2006/relationships/tags" Target="../tags/tag223.xml"/><Relationship Id="rId7" Type="http://schemas.openxmlformats.org/officeDocument/2006/relationships/tags" Target="../tags/tag227.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11" Type="http://schemas.openxmlformats.org/officeDocument/2006/relationships/image" Target="../media/image7.emf"/><Relationship Id="rId5" Type="http://schemas.openxmlformats.org/officeDocument/2006/relationships/tags" Target="../tags/tag225.xml"/><Relationship Id="rId10" Type="http://schemas.openxmlformats.org/officeDocument/2006/relationships/oleObject" Target="../embeddings/oleObject31.bin"/><Relationship Id="rId4" Type="http://schemas.openxmlformats.org/officeDocument/2006/relationships/tags" Target="../tags/tag224.xml"/><Relationship Id="rId9"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8" Type="http://schemas.openxmlformats.org/officeDocument/2006/relationships/tags" Target="../tags/tag236.xml"/><Relationship Id="rId3" Type="http://schemas.openxmlformats.org/officeDocument/2006/relationships/tags" Target="../tags/tag231.xml"/><Relationship Id="rId7" Type="http://schemas.openxmlformats.org/officeDocument/2006/relationships/tags" Target="../tags/tag235.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11" Type="http://schemas.openxmlformats.org/officeDocument/2006/relationships/image" Target="../media/image15.emf"/><Relationship Id="rId5" Type="http://schemas.openxmlformats.org/officeDocument/2006/relationships/tags" Target="../tags/tag233.xml"/><Relationship Id="rId10" Type="http://schemas.openxmlformats.org/officeDocument/2006/relationships/oleObject" Target="../embeddings/oleObject32.bin"/><Relationship Id="rId4" Type="http://schemas.openxmlformats.org/officeDocument/2006/relationships/tags" Target="../tags/tag232.xml"/><Relationship Id="rId9"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8" Type="http://schemas.openxmlformats.org/officeDocument/2006/relationships/tags" Target="../tags/tag244.xml"/><Relationship Id="rId3" Type="http://schemas.openxmlformats.org/officeDocument/2006/relationships/tags" Target="../tags/tag239.xml"/><Relationship Id="rId7" Type="http://schemas.openxmlformats.org/officeDocument/2006/relationships/tags" Target="../tags/tag243.xml"/><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tags" Target="../tags/tag242.xml"/><Relationship Id="rId11" Type="http://schemas.openxmlformats.org/officeDocument/2006/relationships/image" Target="../media/image7.emf"/><Relationship Id="rId5" Type="http://schemas.openxmlformats.org/officeDocument/2006/relationships/tags" Target="../tags/tag241.xml"/><Relationship Id="rId10" Type="http://schemas.openxmlformats.org/officeDocument/2006/relationships/oleObject" Target="../embeddings/oleObject33.bin"/><Relationship Id="rId4" Type="http://schemas.openxmlformats.org/officeDocument/2006/relationships/tags" Target="../tags/tag240.xml"/><Relationship Id="rId9"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tags" Target="../tags/tag247.xml"/><Relationship Id="rId7" Type="http://schemas.openxmlformats.org/officeDocument/2006/relationships/slideMaster" Target="../slideMasters/slideMaster5.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5" Type="http://schemas.openxmlformats.org/officeDocument/2006/relationships/tags" Target="../tags/tag249.xml"/><Relationship Id="rId10" Type="http://schemas.openxmlformats.org/officeDocument/2006/relationships/image" Target="../media/image8.jpeg"/><Relationship Id="rId4" Type="http://schemas.openxmlformats.org/officeDocument/2006/relationships/tags" Target="../tags/tag248.xml"/><Relationship Id="rId9" Type="http://schemas.openxmlformats.org/officeDocument/2006/relationships/image" Target="../media/image10.emf"/></Relationships>
</file>

<file path=ppt/slideLayouts/_rels/slideLayout74.xml.rels><?xml version="1.0" encoding="UTF-8" standalone="yes"?>
<Relationships xmlns="http://schemas.openxmlformats.org/package/2006/relationships"><Relationship Id="rId3" Type="http://schemas.openxmlformats.org/officeDocument/2006/relationships/tags" Target="../tags/tag253.xml"/><Relationship Id="rId7" Type="http://schemas.openxmlformats.org/officeDocument/2006/relationships/image" Target="../media/image10.emf"/><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oleObject" Target="../embeddings/oleObject35.bin"/><Relationship Id="rId5" Type="http://schemas.openxmlformats.org/officeDocument/2006/relationships/slideMaster" Target="../slideMasters/slideMaster5.xml"/><Relationship Id="rId4" Type="http://schemas.openxmlformats.org/officeDocument/2006/relationships/tags" Target="../tags/tag254.xml"/></Relationships>
</file>

<file path=ppt/slideLayouts/_rels/slideLayout7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Master" Target="../slideMasters/slideMaster5.xml"/><Relationship Id="rId7" Type="http://schemas.openxmlformats.org/officeDocument/2006/relationships/image" Target="../media/image17.png"/><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36.bin"/></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6.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7.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Master" Target="../slideMasters/slideMaster6.xml"/><Relationship Id="rId4" Type="http://schemas.openxmlformats.org/officeDocument/2006/relationships/image" Target="../media/image30.png"/></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3" Type="http://schemas.openxmlformats.org/officeDocument/2006/relationships/tags" Target="../tags/tag259.xml"/><Relationship Id="rId7" Type="http://schemas.openxmlformats.org/officeDocument/2006/relationships/image" Target="../media/image10.emf"/><Relationship Id="rId2" Type="http://schemas.openxmlformats.org/officeDocument/2006/relationships/tags" Target="../tags/tag258.xml"/><Relationship Id="rId1" Type="http://schemas.openxmlformats.org/officeDocument/2006/relationships/tags" Target="../tags/tag257.xml"/><Relationship Id="rId6" Type="http://schemas.openxmlformats.org/officeDocument/2006/relationships/oleObject" Target="../embeddings/oleObject37.bin"/><Relationship Id="rId5" Type="http://schemas.openxmlformats.org/officeDocument/2006/relationships/slideMaster" Target="../slideMasters/slideMaster6.xml"/><Relationship Id="rId4" Type="http://schemas.openxmlformats.org/officeDocument/2006/relationships/tags" Target="../tags/tag26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6.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tags" Target="../tags/tag283.xml"/><Relationship Id="rId7" Type="http://schemas.openxmlformats.org/officeDocument/2006/relationships/oleObject" Target="../embeddings/oleObject39.bin"/><Relationship Id="rId2" Type="http://schemas.openxmlformats.org/officeDocument/2006/relationships/tags" Target="../tags/tag282.xml"/><Relationship Id="rId1" Type="http://schemas.openxmlformats.org/officeDocument/2006/relationships/tags" Target="../tags/tag281.xml"/><Relationship Id="rId6" Type="http://schemas.openxmlformats.org/officeDocument/2006/relationships/slideMaster" Target="../slideMasters/slideMaster7.xml"/><Relationship Id="rId5" Type="http://schemas.openxmlformats.org/officeDocument/2006/relationships/tags" Target="../tags/tag285.xml"/><Relationship Id="rId10" Type="http://schemas.openxmlformats.org/officeDocument/2006/relationships/image" Target="../media/image11.png"/><Relationship Id="rId4" Type="http://schemas.openxmlformats.org/officeDocument/2006/relationships/tags" Target="../tags/tag284.xml"/><Relationship Id="rId9" Type="http://schemas.openxmlformats.org/officeDocument/2006/relationships/image" Target="../media/image43.jpeg"/></Relationships>
</file>

<file path=ppt/slideLayouts/_rels/slideLayout139.xml.rels><?xml version="1.0" encoding="UTF-8" standalone="yes"?>
<Relationships xmlns="http://schemas.openxmlformats.org/package/2006/relationships"><Relationship Id="rId8" Type="http://schemas.openxmlformats.org/officeDocument/2006/relationships/slideMaster" Target="../slideMasters/slideMaster7.xml"/><Relationship Id="rId3" Type="http://schemas.openxmlformats.org/officeDocument/2006/relationships/tags" Target="../tags/tag288.xml"/><Relationship Id="rId7" Type="http://schemas.openxmlformats.org/officeDocument/2006/relationships/tags" Target="../tags/tag292.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10" Type="http://schemas.openxmlformats.org/officeDocument/2006/relationships/image" Target="../media/image7.emf"/><Relationship Id="rId4" Type="http://schemas.openxmlformats.org/officeDocument/2006/relationships/tags" Target="../tags/tag289.xml"/><Relationship Id="rId9" Type="http://schemas.openxmlformats.org/officeDocument/2006/relationships/oleObject" Target="../embeddings/oleObject40.bin"/></Relationships>
</file>

<file path=ppt/slideLayouts/_rels/slideLayout140.xml.rels><?xml version="1.0" encoding="UTF-8" standalone="yes"?>
<Relationships xmlns="http://schemas.openxmlformats.org/package/2006/relationships"><Relationship Id="rId8" Type="http://schemas.openxmlformats.org/officeDocument/2006/relationships/slideMaster" Target="../slideMasters/slideMaster7.xml"/><Relationship Id="rId3" Type="http://schemas.openxmlformats.org/officeDocument/2006/relationships/tags" Target="../tags/tag295.xml"/><Relationship Id="rId7" Type="http://schemas.openxmlformats.org/officeDocument/2006/relationships/tags" Target="../tags/tag299.xml"/><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tags" Target="../tags/tag298.xml"/><Relationship Id="rId5" Type="http://schemas.openxmlformats.org/officeDocument/2006/relationships/tags" Target="../tags/tag297.xml"/><Relationship Id="rId10" Type="http://schemas.openxmlformats.org/officeDocument/2006/relationships/image" Target="../media/image7.emf"/><Relationship Id="rId4" Type="http://schemas.openxmlformats.org/officeDocument/2006/relationships/tags" Target="../tags/tag296.xml"/><Relationship Id="rId9" Type="http://schemas.openxmlformats.org/officeDocument/2006/relationships/oleObject" Target="../embeddings/oleObject41.bin"/></Relationships>
</file>

<file path=ppt/slideLayouts/_rels/slideLayout141.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tags" Target="../tags/tag302.xml"/><Relationship Id="rId7" Type="http://schemas.openxmlformats.org/officeDocument/2006/relationships/slideMaster" Target="../slideMasters/slideMaster7.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5" Type="http://schemas.openxmlformats.org/officeDocument/2006/relationships/tags" Target="../tags/tag304.xml"/><Relationship Id="rId4" Type="http://schemas.openxmlformats.org/officeDocument/2006/relationships/tags" Target="../tags/tag303.xml"/><Relationship Id="rId9" Type="http://schemas.openxmlformats.org/officeDocument/2006/relationships/image" Target="../media/image10.emf"/></Relationships>
</file>

<file path=ppt/slideLayouts/_rels/slideLayout142.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tags" Target="../tags/tag308.xml"/><Relationship Id="rId7" Type="http://schemas.openxmlformats.org/officeDocument/2006/relationships/slideMaster" Target="../slideMasters/slideMaster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tags" Target="../tags/tag311.xml"/><Relationship Id="rId5" Type="http://schemas.openxmlformats.org/officeDocument/2006/relationships/tags" Target="../tags/tag310.xml"/><Relationship Id="rId4" Type="http://schemas.openxmlformats.org/officeDocument/2006/relationships/tags" Target="../tags/tag309.xml"/><Relationship Id="rId9" Type="http://schemas.openxmlformats.org/officeDocument/2006/relationships/image" Target="../media/image10.emf"/></Relationships>
</file>

<file path=ppt/slideLayouts/_rels/slideLayout143.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tags" Target="../tags/tag314.xml"/><Relationship Id="rId7" Type="http://schemas.openxmlformats.org/officeDocument/2006/relationships/slideMaster" Target="../slideMasters/slideMaster7.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tags" Target="../tags/tag317.xml"/><Relationship Id="rId5" Type="http://schemas.openxmlformats.org/officeDocument/2006/relationships/tags" Target="../tags/tag316.xml"/><Relationship Id="rId10" Type="http://schemas.openxmlformats.org/officeDocument/2006/relationships/image" Target="../media/image12.jpeg"/><Relationship Id="rId4" Type="http://schemas.openxmlformats.org/officeDocument/2006/relationships/tags" Target="../tags/tag315.xml"/><Relationship Id="rId9" Type="http://schemas.openxmlformats.org/officeDocument/2006/relationships/image" Target="../media/image10.emf"/></Relationships>
</file>

<file path=ppt/slideLayouts/_rels/slideLayout144.xml.rels><?xml version="1.0" encoding="UTF-8" standalone="yes"?>
<Relationships xmlns="http://schemas.openxmlformats.org/package/2006/relationships"><Relationship Id="rId8" Type="http://schemas.openxmlformats.org/officeDocument/2006/relationships/oleObject" Target="../embeddings/oleObject45.bin"/><Relationship Id="rId3" Type="http://schemas.openxmlformats.org/officeDocument/2006/relationships/tags" Target="../tags/tag320.xml"/><Relationship Id="rId7" Type="http://schemas.openxmlformats.org/officeDocument/2006/relationships/slideMaster" Target="../slideMasters/slideMaster7.xml"/><Relationship Id="rId2" Type="http://schemas.openxmlformats.org/officeDocument/2006/relationships/tags" Target="../tags/tag319.xml"/><Relationship Id="rId1" Type="http://schemas.openxmlformats.org/officeDocument/2006/relationships/tags" Target="../tags/tag318.xml"/><Relationship Id="rId6" Type="http://schemas.openxmlformats.org/officeDocument/2006/relationships/tags" Target="../tags/tag323.xml"/><Relationship Id="rId5" Type="http://schemas.openxmlformats.org/officeDocument/2006/relationships/tags" Target="../tags/tag322.xml"/><Relationship Id="rId10" Type="http://schemas.openxmlformats.org/officeDocument/2006/relationships/image" Target="../media/image13.jpeg"/><Relationship Id="rId4" Type="http://schemas.openxmlformats.org/officeDocument/2006/relationships/tags" Target="../tags/tag321.xml"/><Relationship Id="rId9" Type="http://schemas.openxmlformats.org/officeDocument/2006/relationships/image" Target="../media/image10.emf"/></Relationships>
</file>

<file path=ppt/slideLayouts/_rels/slideLayout145.xml.rels><?xml version="1.0" encoding="UTF-8" standalone="yes"?>
<Relationships xmlns="http://schemas.openxmlformats.org/package/2006/relationships"><Relationship Id="rId8" Type="http://schemas.openxmlformats.org/officeDocument/2006/relationships/oleObject" Target="../embeddings/oleObject46.bin"/><Relationship Id="rId3" Type="http://schemas.openxmlformats.org/officeDocument/2006/relationships/tags" Target="../tags/tag326.xml"/><Relationship Id="rId7" Type="http://schemas.openxmlformats.org/officeDocument/2006/relationships/slideMaster" Target="../slideMasters/slideMaster7.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tags" Target="../tags/tag329.xml"/><Relationship Id="rId5" Type="http://schemas.openxmlformats.org/officeDocument/2006/relationships/tags" Target="../tags/tag328.xml"/><Relationship Id="rId10" Type="http://schemas.openxmlformats.org/officeDocument/2006/relationships/image" Target="../media/image14.jpeg"/><Relationship Id="rId4" Type="http://schemas.openxmlformats.org/officeDocument/2006/relationships/tags" Target="../tags/tag327.xml"/><Relationship Id="rId9" Type="http://schemas.openxmlformats.org/officeDocument/2006/relationships/image" Target="../media/image10.emf"/></Relationships>
</file>

<file path=ppt/slideLayouts/_rels/slideLayout146.xml.rels><?xml version="1.0" encoding="UTF-8" standalone="yes"?>
<Relationships xmlns="http://schemas.openxmlformats.org/package/2006/relationships"><Relationship Id="rId8" Type="http://schemas.openxmlformats.org/officeDocument/2006/relationships/slideMaster" Target="../slideMasters/slideMaster7.xml"/><Relationship Id="rId3" Type="http://schemas.openxmlformats.org/officeDocument/2006/relationships/tags" Target="../tags/tag332.xml"/><Relationship Id="rId7" Type="http://schemas.openxmlformats.org/officeDocument/2006/relationships/tags" Target="../tags/tag336.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tags" Target="../tags/tag335.xml"/><Relationship Id="rId5" Type="http://schemas.openxmlformats.org/officeDocument/2006/relationships/tags" Target="../tags/tag334.xml"/><Relationship Id="rId10" Type="http://schemas.openxmlformats.org/officeDocument/2006/relationships/image" Target="../media/image10.emf"/><Relationship Id="rId4" Type="http://schemas.openxmlformats.org/officeDocument/2006/relationships/tags" Target="../tags/tag333.xml"/><Relationship Id="rId9" Type="http://schemas.openxmlformats.org/officeDocument/2006/relationships/oleObject" Target="../embeddings/oleObject47.bin"/></Relationships>
</file>

<file path=ppt/slideLayouts/_rels/slideLayout147.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image" Target="../media/image7.emf"/><Relationship Id="rId5" Type="http://schemas.openxmlformats.org/officeDocument/2006/relationships/tags" Target="../tags/tag341.xml"/><Relationship Id="rId10" Type="http://schemas.openxmlformats.org/officeDocument/2006/relationships/oleObject" Target="../embeddings/oleObject48.bin"/><Relationship Id="rId4" Type="http://schemas.openxmlformats.org/officeDocument/2006/relationships/tags" Target="../tags/tag340.xml"/><Relationship Id="rId9"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8" Type="http://schemas.openxmlformats.org/officeDocument/2006/relationships/tags" Target="../tags/tag352.xml"/><Relationship Id="rId3" Type="http://schemas.openxmlformats.org/officeDocument/2006/relationships/tags" Target="../tags/tag347.xml"/><Relationship Id="rId7" Type="http://schemas.openxmlformats.org/officeDocument/2006/relationships/tags" Target="../tags/tag351.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tags" Target="../tags/tag350.xml"/><Relationship Id="rId11" Type="http://schemas.openxmlformats.org/officeDocument/2006/relationships/image" Target="../media/image7.emf"/><Relationship Id="rId5" Type="http://schemas.openxmlformats.org/officeDocument/2006/relationships/tags" Target="../tags/tag349.xml"/><Relationship Id="rId10" Type="http://schemas.openxmlformats.org/officeDocument/2006/relationships/oleObject" Target="../embeddings/oleObject49.bin"/><Relationship Id="rId4" Type="http://schemas.openxmlformats.org/officeDocument/2006/relationships/tags" Target="../tags/tag348.xml"/><Relationship Id="rId9"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image" Target="../media/image7.emf"/><Relationship Id="rId5" Type="http://schemas.openxmlformats.org/officeDocument/2006/relationships/tags" Target="../tags/tag357.xml"/><Relationship Id="rId10" Type="http://schemas.openxmlformats.org/officeDocument/2006/relationships/oleObject" Target="../embeddings/oleObject50.bin"/><Relationship Id="rId4" Type="http://schemas.openxmlformats.org/officeDocument/2006/relationships/tags" Target="../tags/tag356.xml"/><Relationship Id="rId9"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8" Type="http://schemas.openxmlformats.org/officeDocument/2006/relationships/tags" Target="../tags/tag368.xml"/><Relationship Id="rId3" Type="http://schemas.openxmlformats.org/officeDocument/2006/relationships/tags" Target="../tags/tag363.xml"/><Relationship Id="rId7" Type="http://schemas.openxmlformats.org/officeDocument/2006/relationships/tags" Target="../tags/tag36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image" Target="../media/image15.emf"/><Relationship Id="rId5" Type="http://schemas.openxmlformats.org/officeDocument/2006/relationships/tags" Target="../tags/tag365.xml"/><Relationship Id="rId10" Type="http://schemas.openxmlformats.org/officeDocument/2006/relationships/oleObject" Target="../embeddings/oleObject51.bin"/><Relationship Id="rId4" Type="http://schemas.openxmlformats.org/officeDocument/2006/relationships/tags" Target="../tags/tag364.xml"/><Relationship Id="rId9"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image" Target="../media/image7.emf"/><Relationship Id="rId5" Type="http://schemas.openxmlformats.org/officeDocument/2006/relationships/tags" Target="../tags/tag373.xml"/><Relationship Id="rId10" Type="http://schemas.openxmlformats.org/officeDocument/2006/relationships/oleObject" Target="../embeddings/oleObject52.bin"/><Relationship Id="rId4" Type="http://schemas.openxmlformats.org/officeDocument/2006/relationships/tags" Target="../tags/tag372.xml"/><Relationship Id="rId9"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8" Type="http://schemas.openxmlformats.org/officeDocument/2006/relationships/oleObject" Target="../embeddings/oleObject53.bin"/><Relationship Id="rId3" Type="http://schemas.openxmlformats.org/officeDocument/2006/relationships/tags" Target="../tags/tag379.xml"/><Relationship Id="rId7" Type="http://schemas.openxmlformats.org/officeDocument/2006/relationships/slideMaster" Target="../slideMasters/slideMaster7.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5" Type="http://schemas.openxmlformats.org/officeDocument/2006/relationships/tags" Target="../tags/tag381.xml"/><Relationship Id="rId10" Type="http://schemas.openxmlformats.org/officeDocument/2006/relationships/image" Target="../media/image8.jpeg"/><Relationship Id="rId4" Type="http://schemas.openxmlformats.org/officeDocument/2006/relationships/tags" Target="../tags/tag380.xml"/><Relationship Id="rId9" Type="http://schemas.openxmlformats.org/officeDocument/2006/relationships/image" Target="../media/image10.emf"/></Relationships>
</file>

<file path=ppt/slideLayouts/_rels/slideLayout153.xml.rels><?xml version="1.0" encoding="UTF-8" standalone="yes"?>
<Relationships xmlns="http://schemas.openxmlformats.org/package/2006/relationships"><Relationship Id="rId3" Type="http://schemas.openxmlformats.org/officeDocument/2006/relationships/tags" Target="../tags/tag385.xml"/><Relationship Id="rId7" Type="http://schemas.openxmlformats.org/officeDocument/2006/relationships/image" Target="../media/image10.emf"/><Relationship Id="rId2" Type="http://schemas.openxmlformats.org/officeDocument/2006/relationships/tags" Target="../tags/tag384.xml"/><Relationship Id="rId1" Type="http://schemas.openxmlformats.org/officeDocument/2006/relationships/tags" Target="../tags/tag383.xml"/><Relationship Id="rId6" Type="http://schemas.openxmlformats.org/officeDocument/2006/relationships/oleObject" Target="../embeddings/oleObject54.bin"/><Relationship Id="rId5" Type="http://schemas.openxmlformats.org/officeDocument/2006/relationships/slideMaster" Target="../slideMasters/slideMaster7.xml"/><Relationship Id="rId4" Type="http://schemas.openxmlformats.org/officeDocument/2006/relationships/tags" Target="../tags/tag386.xml"/></Relationships>
</file>

<file path=ppt/slideLayouts/_rels/slideLayout15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88.xml"/><Relationship Id="rId1" Type="http://schemas.openxmlformats.org/officeDocument/2006/relationships/tags" Target="../tags/tag387.xml"/><Relationship Id="rId5" Type="http://schemas.openxmlformats.org/officeDocument/2006/relationships/image" Target="../media/image10.emf"/><Relationship Id="rId4" Type="http://schemas.openxmlformats.org/officeDocument/2006/relationships/oleObject" Target="../embeddings/oleObject55.bin"/></Relationships>
</file>

<file path=ppt/slideLayouts/_rels/slideLayout15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Master" Target="../slideMasters/slideMaster7.xml"/><Relationship Id="rId7" Type="http://schemas.openxmlformats.org/officeDocument/2006/relationships/image" Target="../media/image45.svg"/><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image" Target="../media/image44.png"/><Relationship Id="rId11" Type="http://schemas.openxmlformats.org/officeDocument/2006/relationships/image" Target="../media/image49.svg"/><Relationship Id="rId5" Type="http://schemas.openxmlformats.org/officeDocument/2006/relationships/image" Target="../media/image10.emf"/><Relationship Id="rId10" Type="http://schemas.openxmlformats.org/officeDocument/2006/relationships/image" Target="../media/image48.png"/><Relationship Id="rId4" Type="http://schemas.openxmlformats.org/officeDocument/2006/relationships/oleObject" Target="../embeddings/oleObject56.bin"/><Relationship Id="rId9" Type="http://schemas.openxmlformats.org/officeDocument/2006/relationships/image" Target="../media/image47.svg"/></Relationships>
</file>

<file path=ppt/slideLayouts/_rels/slideLayout15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Master" Target="../slideMasters/slideMaster7.xml"/><Relationship Id="rId7" Type="http://schemas.openxmlformats.org/officeDocument/2006/relationships/image" Target="../media/image17.png"/><Relationship Id="rId2" Type="http://schemas.openxmlformats.org/officeDocument/2006/relationships/tags" Target="../tags/tag392.xml"/><Relationship Id="rId1" Type="http://schemas.openxmlformats.org/officeDocument/2006/relationships/tags" Target="../tags/tag391.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57.bin"/></Relationships>
</file>

<file path=ppt/slideLayouts/_rels/slideLayout157.xml.rels><?xml version="1.0" encoding="UTF-8" standalone="yes"?>
<Relationships xmlns="http://schemas.openxmlformats.org/package/2006/relationships"><Relationship Id="rId8" Type="http://schemas.openxmlformats.org/officeDocument/2006/relationships/tags" Target="../tags/tag400.xml"/><Relationship Id="rId3" Type="http://schemas.openxmlformats.org/officeDocument/2006/relationships/tags" Target="../tags/tag395.xml"/><Relationship Id="rId7" Type="http://schemas.openxmlformats.org/officeDocument/2006/relationships/tags" Target="../tags/tag399.xml"/><Relationship Id="rId2" Type="http://schemas.openxmlformats.org/officeDocument/2006/relationships/tags" Target="../tags/tag394.xml"/><Relationship Id="rId1" Type="http://schemas.openxmlformats.org/officeDocument/2006/relationships/tags" Target="../tags/tag393.xml"/><Relationship Id="rId6" Type="http://schemas.openxmlformats.org/officeDocument/2006/relationships/tags" Target="../tags/tag398.xml"/><Relationship Id="rId11" Type="http://schemas.openxmlformats.org/officeDocument/2006/relationships/image" Target="../media/image7.emf"/><Relationship Id="rId5" Type="http://schemas.openxmlformats.org/officeDocument/2006/relationships/tags" Target="../tags/tag397.xml"/><Relationship Id="rId10" Type="http://schemas.openxmlformats.org/officeDocument/2006/relationships/oleObject" Target="../embeddings/oleObject58.bin"/><Relationship Id="rId4" Type="http://schemas.openxmlformats.org/officeDocument/2006/relationships/tags" Target="../tags/tag396.xml"/><Relationship Id="rId9"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tags" Target="../tags/tag423.xml"/><Relationship Id="rId7" Type="http://schemas.openxmlformats.org/officeDocument/2006/relationships/image" Target="../media/image10.emf"/><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oleObject" Target="../embeddings/oleObject60.bin"/><Relationship Id="rId5" Type="http://schemas.openxmlformats.org/officeDocument/2006/relationships/slideMaster" Target="../slideMasters/slideMaster8.xml"/><Relationship Id="rId4" Type="http://schemas.openxmlformats.org/officeDocument/2006/relationships/tags" Target="../tags/tag424.xml"/><Relationship Id="rId9" Type="http://schemas.openxmlformats.org/officeDocument/2006/relationships/image" Target="../media/image11.png"/></Relationships>
</file>

<file path=ppt/slideLayouts/_rels/slideLayout159.xml.rels><?xml version="1.0" encoding="UTF-8" standalone="yes"?>
<Relationships xmlns="http://schemas.openxmlformats.org/package/2006/relationships"><Relationship Id="rId8" Type="http://schemas.openxmlformats.org/officeDocument/2006/relationships/slideMaster" Target="../slideMasters/slideMaster8.xml"/><Relationship Id="rId3" Type="http://schemas.openxmlformats.org/officeDocument/2006/relationships/tags" Target="../tags/tag427.xml"/><Relationship Id="rId7" Type="http://schemas.openxmlformats.org/officeDocument/2006/relationships/tags" Target="../tags/tag431.xml"/><Relationship Id="rId2" Type="http://schemas.openxmlformats.org/officeDocument/2006/relationships/tags" Target="../tags/tag426.xml"/><Relationship Id="rId1" Type="http://schemas.openxmlformats.org/officeDocument/2006/relationships/tags" Target="../tags/tag425.xml"/><Relationship Id="rId6" Type="http://schemas.openxmlformats.org/officeDocument/2006/relationships/tags" Target="../tags/tag430.xml"/><Relationship Id="rId5" Type="http://schemas.openxmlformats.org/officeDocument/2006/relationships/tags" Target="../tags/tag429.xml"/><Relationship Id="rId10" Type="http://schemas.openxmlformats.org/officeDocument/2006/relationships/image" Target="../media/image7.emf"/><Relationship Id="rId4" Type="http://schemas.openxmlformats.org/officeDocument/2006/relationships/tags" Target="../tags/tag428.xml"/><Relationship Id="rId9" Type="http://schemas.openxmlformats.org/officeDocument/2006/relationships/oleObject" Target="../embeddings/oleObject61.bin"/></Relationships>
</file>

<file path=ppt/slideLayouts/_rels/slideLayout160.xml.rels><?xml version="1.0" encoding="UTF-8" standalone="yes"?>
<Relationships xmlns="http://schemas.openxmlformats.org/package/2006/relationships"><Relationship Id="rId8" Type="http://schemas.openxmlformats.org/officeDocument/2006/relationships/slideMaster" Target="../slideMasters/slideMaster8.xml"/><Relationship Id="rId3" Type="http://schemas.openxmlformats.org/officeDocument/2006/relationships/tags" Target="../tags/tag434.xml"/><Relationship Id="rId7" Type="http://schemas.openxmlformats.org/officeDocument/2006/relationships/tags" Target="../tags/tag438.xml"/><Relationship Id="rId2" Type="http://schemas.openxmlformats.org/officeDocument/2006/relationships/tags" Target="../tags/tag433.xml"/><Relationship Id="rId1" Type="http://schemas.openxmlformats.org/officeDocument/2006/relationships/tags" Target="../tags/tag432.xml"/><Relationship Id="rId6" Type="http://schemas.openxmlformats.org/officeDocument/2006/relationships/tags" Target="../tags/tag437.xml"/><Relationship Id="rId5" Type="http://schemas.openxmlformats.org/officeDocument/2006/relationships/tags" Target="../tags/tag436.xml"/><Relationship Id="rId10" Type="http://schemas.openxmlformats.org/officeDocument/2006/relationships/image" Target="../media/image7.emf"/><Relationship Id="rId4" Type="http://schemas.openxmlformats.org/officeDocument/2006/relationships/tags" Target="../tags/tag435.xml"/><Relationship Id="rId9" Type="http://schemas.openxmlformats.org/officeDocument/2006/relationships/oleObject" Target="../embeddings/oleObject62.bin"/></Relationships>
</file>

<file path=ppt/slideLayouts/_rels/slideLayout161.xml.rels><?xml version="1.0" encoding="UTF-8" standalone="yes"?>
<Relationships xmlns="http://schemas.openxmlformats.org/package/2006/relationships"><Relationship Id="rId8" Type="http://schemas.openxmlformats.org/officeDocument/2006/relationships/oleObject" Target="../embeddings/oleObject63.bin"/><Relationship Id="rId3" Type="http://schemas.openxmlformats.org/officeDocument/2006/relationships/tags" Target="../tags/tag441.xml"/><Relationship Id="rId7" Type="http://schemas.openxmlformats.org/officeDocument/2006/relationships/slideMaster" Target="../slideMasters/slideMaster8.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tags" Target="../tags/tag444.xml"/><Relationship Id="rId5" Type="http://schemas.openxmlformats.org/officeDocument/2006/relationships/tags" Target="../tags/tag443.xml"/><Relationship Id="rId4" Type="http://schemas.openxmlformats.org/officeDocument/2006/relationships/tags" Target="../tags/tag442.xml"/><Relationship Id="rId9" Type="http://schemas.openxmlformats.org/officeDocument/2006/relationships/image" Target="../media/image10.emf"/></Relationships>
</file>

<file path=ppt/slideLayouts/_rels/slideLayout162.xml.rels><?xml version="1.0" encoding="UTF-8" standalone="yes"?>
<Relationships xmlns="http://schemas.openxmlformats.org/package/2006/relationships"><Relationship Id="rId8" Type="http://schemas.openxmlformats.org/officeDocument/2006/relationships/oleObject" Target="../embeddings/oleObject64.bin"/><Relationship Id="rId3" Type="http://schemas.openxmlformats.org/officeDocument/2006/relationships/tags" Target="../tags/tag447.xml"/><Relationship Id="rId7" Type="http://schemas.openxmlformats.org/officeDocument/2006/relationships/slideMaster" Target="../slideMasters/slideMaster8.xml"/><Relationship Id="rId2" Type="http://schemas.openxmlformats.org/officeDocument/2006/relationships/tags" Target="../tags/tag446.xml"/><Relationship Id="rId1" Type="http://schemas.openxmlformats.org/officeDocument/2006/relationships/tags" Target="../tags/tag445.xml"/><Relationship Id="rId6" Type="http://schemas.openxmlformats.org/officeDocument/2006/relationships/tags" Target="../tags/tag450.xml"/><Relationship Id="rId5" Type="http://schemas.openxmlformats.org/officeDocument/2006/relationships/tags" Target="../tags/tag449.xml"/><Relationship Id="rId4" Type="http://schemas.openxmlformats.org/officeDocument/2006/relationships/tags" Target="../tags/tag448.xml"/><Relationship Id="rId9" Type="http://schemas.openxmlformats.org/officeDocument/2006/relationships/image" Target="../media/image10.emf"/></Relationships>
</file>

<file path=ppt/slideLayouts/_rels/slideLayout163.xml.rels><?xml version="1.0" encoding="UTF-8" standalone="yes"?>
<Relationships xmlns="http://schemas.openxmlformats.org/package/2006/relationships"><Relationship Id="rId8" Type="http://schemas.openxmlformats.org/officeDocument/2006/relationships/oleObject" Target="../embeddings/oleObject65.bin"/><Relationship Id="rId3" Type="http://schemas.openxmlformats.org/officeDocument/2006/relationships/tags" Target="../tags/tag453.xml"/><Relationship Id="rId7" Type="http://schemas.openxmlformats.org/officeDocument/2006/relationships/slideMaster" Target="../slideMasters/slideMaster8.xml"/><Relationship Id="rId2" Type="http://schemas.openxmlformats.org/officeDocument/2006/relationships/tags" Target="../tags/tag452.xml"/><Relationship Id="rId1" Type="http://schemas.openxmlformats.org/officeDocument/2006/relationships/tags" Target="../tags/tag451.xml"/><Relationship Id="rId6" Type="http://schemas.openxmlformats.org/officeDocument/2006/relationships/tags" Target="../tags/tag456.xml"/><Relationship Id="rId5" Type="http://schemas.openxmlformats.org/officeDocument/2006/relationships/tags" Target="../tags/tag455.xml"/><Relationship Id="rId4" Type="http://schemas.openxmlformats.org/officeDocument/2006/relationships/tags" Target="../tags/tag454.xml"/><Relationship Id="rId9" Type="http://schemas.openxmlformats.org/officeDocument/2006/relationships/image" Target="../media/image10.emf"/></Relationships>
</file>

<file path=ppt/slideLayouts/_rels/slideLayout164.xml.rels><?xml version="1.0" encoding="UTF-8" standalone="yes"?>
<Relationships xmlns="http://schemas.openxmlformats.org/package/2006/relationships"><Relationship Id="rId8" Type="http://schemas.openxmlformats.org/officeDocument/2006/relationships/slideMaster" Target="../slideMasters/slideMaster8.xml"/><Relationship Id="rId3" Type="http://schemas.openxmlformats.org/officeDocument/2006/relationships/tags" Target="../tags/tag459.xml"/><Relationship Id="rId7" Type="http://schemas.openxmlformats.org/officeDocument/2006/relationships/tags" Target="../tags/tag463.xml"/><Relationship Id="rId2" Type="http://schemas.openxmlformats.org/officeDocument/2006/relationships/tags" Target="../tags/tag458.xml"/><Relationship Id="rId1" Type="http://schemas.openxmlformats.org/officeDocument/2006/relationships/tags" Target="../tags/tag457.xml"/><Relationship Id="rId6" Type="http://schemas.openxmlformats.org/officeDocument/2006/relationships/tags" Target="../tags/tag462.xml"/><Relationship Id="rId5" Type="http://schemas.openxmlformats.org/officeDocument/2006/relationships/tags" Target="../tags/tag461.xml"/><Relationship Id="rId10" Type="http://schemas.openxmlformats.org/officeDocument/2006/relationships/image" Target="../media/image10.emf"/><Relationship Id="rId4" Type="http://schemas.openxmlformats.org/officeDocument/2006/relationships/tags" Target="../tags/tag460.xml"/><Relationship Id="rId9" Type="http://schemas.openxmlformats.org/officeDocument/2006/relationships/oleObject" Target="../embeddings/oleObject66.bin"/></Relationships>
</file>

<file path=ppt/slideLayouts/_rels/slideLayout165.xml.rels><?xml version="1.0" encoding="UTF-8" standalone="yes"?>
<Relationships xmlns="http://schemas.openxmlformats.org/package/2006/relationships"><Relationship Id="rId8" Type="http://schemas.openxmlformats.org/officeDocument/2006/relationships/tags" Target="../tags/tag471.xml"/><Relationship Id="rId3" Type="http://schemas.openxmlformats.org/officeDocument/2006/relationships/tags" Target="../tags/tag466.xml"/><Relationship Id="rId7" Type="http://schemas.openxmlformats.org/officeDocument/2006/relationships/tags" Target="../tags/tag470.xml"/><Relationship Id="rId2" Type="http://schemas.openxmlformats.org/officeDocument/2006/relationships/tags" Target="../tags/tag465.xml"/><Relationship Id="rId1" Type="http://schemas.openxmlformats.org/officeDocument/2006/relationships/tags" Target="../tags/tag464.xml"/><Relationship Id="rId6" Type="http://schemas.openxmlformats.org/officeDocument/2006/relationships/tags" Target="../tags/tag469.xml"/><Relationship Id="rId11" Type="http://schemas.openxmlformats.org/officeDocument/2006/relationships/image" Target="../media/image7.emf"/><Relationship Id="rId5" Type="http://schemas.openxmlformats.org/officeDocument/2006/relationships/tags" Target="../tags/tag468.xml"/><Relationship Id="rId10" Type="http://schemas.openxmlformats.org/officeDocument/2006/relationships/oleObject" Target="../embeddings/oleObject67.bin"/><Relationship Id="rId4" Type="http://schemas.openxmlformats.org/officeDocument/2006/relationships/tags" Target="../tags/tag467.xml"/><Relationship Id="rId9"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8" Type="http://schemas.openxmlformats.org/officeDocument/2006/relationships/tags" Target="../tags/tag479.xml"/><Relationship Id="rId3" Type="http://schemas.openxmlformats.org/officeDocument/2006/relationships/tags" Target="../tags/tag474.xml"/><Relationship Id="rId7" Type="http://schemas.openxmlformats.org/officeDocument/2006/relationships/tags" Target="../tags/tag478.xml"/><Relationship Id="rId2" Type="http://schemas.openxmlformats.org/officeDocument/2006/relationships/tags" Target="../tags/tag473.xml"/><Relationship Id="rId1" Type="http://schemas.openxmlformats.org/officeDocument/2006/relationships/tags" Target="../tags/tag472.xml"/><Relationship Id="rId6" Type="http://schemas.openxmlformats.org/officeDocument/2006/relationships/tags" Target="../tags/tag477.xml"/><Relationship Id="rId11" Type="http://schemas.openxmlformats.org/officeDocument/2006/relationships/image" Target="../media/image7.emf"/><Relationship Id="rId5" Type="http://schemas.openxmlformats.org/officeDocument/2006/relationships/tags" Target="../tags/tag476.xml"/><Relationship Id="rId10" Type="http://schemas.openxmlformats.org/officeDocument/2006/relationships/oleObject" Target="../embeddings/oleObject68.bin"/><Relationship Id="rId4" Type="http://schemas.openxmlformats.org/officeDocument/2006/relationships/tags" Target="../tags/tag475.xml"/><Relationship Id="rId9"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8" Type="http://schemas.openxmlformats.org/officeDocument/2006/relationships/tags" Target="../tags/tag487.xml"/><Relationship Id="rId3" Type="http://schemas.openxmlformats.org/officeDocument/2006/relationships/tags" Target="../tags/tag482.xml"/><Relationship Id="rId7" Type="http://schemas.openxmlformats.org/officeDocument/2006/relationships/tags" Target="../tags/tag486.xml"/><Relationship Id="rId2" Type="http://schemas.openxmlformats.org/officeDocument/2006/relationships/tags" Target="../tags/tag481.xml"/><Relationship Id="rId1" Type="http://schemas.openxmlformats.org/officeDocument/2006/relationships/tags" Target="../tags/tag480.xml"/><Relationship Id="rId6" Type="http://schemas.openxmlformats.org/officeDocument/2006/relationships/tags" Target="../tags/tag485.xml"/><Relationship Id="rId11" Type="http://schemas.openxmlformats.org/officeDocument/2006/relationships/image" Target="../media/image10.emf"/><Relationship Id="rId5" Type="http://schemas.openxmlformats.org/officeDocument/2006/relationships/tags" Target="../tags/tag484.xml"/><Relationship Id="rId10" Type="http://schemas.openxmlformats.org/officeDocument/2006/relationships/oleObject" Target="../embeddings/oleObject69.bin"/><Relationship Id="rId4" Type="http://schemas.openxmlformats.org/officeDocument/2006/relationships/tags" Target="../tags/tag483.xml"/><Relationship Id="rId9"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8" Type="http://schemas.openxmlformats.org/officeDocument/2006/relationships/tags" Target="../tags/tag495.xml"/><Relationship Id="rId3" Type="http://schemas.openxmlformats.org/officeDocument/2006/relationships/tags" Target="../tags/tag490.xml"/><Relationship Id="rId7" Type="http://schemas.openxmlformats.org/officeDocument/2006/relationships/tags" Target="../tags/tag494.xml"/><Relationship Id="rId2" Type="http://schemas.openxmlformats.org/officeDocument/2006/relationships/tags" Target="../tags/tag489.xml"/><Relationship Id="rId1" Type="http://schemas.openxmlformats.org/officeDocument/2006/relationships/tags" Target="../tags/tag488.xml"/><Relationship Id="rId6" Type="http://schemas.openxmlformats.org/officeDocument/2006/relationships/tags" Target="../tags/tag493.xml"/><Relationship Id="rId11" Type="http://schemas.openxmlformats.org/officeDocument/2006/relationships/image" Target="../media/image7.emf"/><Relationship Id="rId5" Type="http://schemas.openxmlformats.org/officeDocument/2006/relationships/tags" Target="../tags/tag492.xml"/><Relationship Id="rId10" Type="http://schemas.openxmlformats.org/officeDocument/2006/relationships/oleObject" Target="../embeddings/oleObject70.bin"/><Relationship Id="rId4" Type="http://schemas.openxmlformats.org/officeDocument/2006/relationships/tags" Target="../tags/tag491.xml"/><Relationship Id="rId9"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8" Type="http://schemas.openxmlformats.org/officeDocument/2006/relationships/tags" Target="../tags/tag503.xml"/><Relationship Id="rId3" Type="http://schemas.openxmlformats.org/officeDocument/2006/relationships/tags" Target="../tags/tag498.xml"/><Relationship Id="rId7" Type="http://schemas.openxmlformats.org/officeDocument/2006/relationships/tags" Target="../tags/tag502.xml"/><Relationship Id="rId2" Type="http://schemas.openxmlformats.org/officeDocument/2006/relationships/tags" Target="../tags/tag497.xml"/><Relationship Id="rId1" Type="http://schemas.openxmlformats.org/officeDocument/2006/relationships/tags" Target="../tags/tag496.xml"/><Relationship Id="rId6" Type="http://schemas.openxmlformats.org/officeDocument/2006/relationships/tags" Target="../tags/tag501.xml"/><Relationship Id="rId11" Type="http://schemas.openxmlformats.org/officeDocument/2006/relationships/image" Target="../media/image10.emf"/><Relationship Id="rId5" Type="http://schemas.openxmlformats.org/officeDocument/2006/relationships/tags" Target="../tags/tag500.xml"/><Relationship Id="rId10" Type="http://schemas.openxmlformats.org/officeDocument/2006/relationships/oleObject" Target="../embeddings/oleObject71.bin"/><Relationship Id="rId4" Type="http://schemas.openxmlformats.org/officeDocument/2006/relationships/tags" Target="../tags/tag499.xml"/><Relationship Id="rId9"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8" Type="http://schemas.openxmlformats.org/officeDocument/2006/relationships/tags" Target="../tags/tag511.xml"/><Relationship Id="rId3" Type="http://schemas.openxmlformats.org/officeDocument/2006/relationships/tags" Target="../tags/tag506.xml"/><Relationship Id="rId7" Type="http://schemas.openxmlformats.org/officeDocument/2006/relationships/tags" Target="../tags/tag510.xml"/><Relationship Id="rId2" Type="http://schemas.openxmlformats.org/officeDocument/2006/relationships/tags" Target="../tags/tag505.xml"/><Relationship Id="rId1" Type="http://schemas.openxmlformats.org/officeDocument/2006/relationships/tags" Target="../tags/tag504.xml"/><Relationship Id="rId6" Type="http://schemas.openxmlformats.org/officeDocument/2006/relationships/tags" Target="../tags/tag509.xml"/><Relationship Id="rId11" Type="http://schemas.openxmlformats.org/officeDocument/2006/relationships/image" Target="../media/image10.emf"/><Relationship Id="rId5" Type="http://schemas.openxmlformats.org/officeDocument/2006/relationships/tags" Target="../tags/tag508.xml"/><Relationship Id="rId10" Type="http://schemas.openxmlformats.org/officeDocument/2006/relationships/oleObject" Target="../embeddings/oleObject72.bin"/><Relationship Id="rId4" Type="http://schemas.openxmlformats.org/officeDocument/2006/relationships/tags" Target="../tags/tag507.xml"/><Relationship Id="rId9"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8" Type="http://schemas.openxmlformats.org/officeDocument/2006/relationships/tags" Target="../tags/tag519.xml"/><Relationship Id="rId3" Type="http://schemas.openxmlformats.org/officeDocument/2006/relationships/tags" Target="../tags/tag514.xml"/><Relationship Id="rId7" Type="http://schemas.openxmlformats.org/officeDocument/2006/relationships/tags" Target="../tags/tag518.xml"/><Relationship Id="rId2" Type="http://schemas.openxmlformats.org/officeDocument/2006/relationships/tags" Target="../tags/tag513.xml"/><Relationship Id="rId1" Type="http://schemas.openxmlformats.org/officeDocument/2006/relationships/tags" Target="../tags/tag512.xml"/><Relationship Id="rId6" Type="http://schemas.openxmlformats.org/officeDocument/2006/relationships/tags" Target="../tags/tag517.xml"/><Relationship Id="rId11" Type="http://schemas.openxmlformats.org/officeDocument/2006/relationships/image" Target="../media/image7.emf"/><Relationship Id="rId5" Type="http://schemas.openxmlformats.org/officeDocument/2006/relationships/tags" Target="../tags/tag516.xml"/><Relationship Id="rId10" Type="http://schemas.openxmlformats.org/officeDocument/2006/relationships/oleObject" Target="../embeddings/oleObject73.bin"/><Relationship Id="rId4" Type="http://schemas.openxmlformats.org/officeDocument/2006/relationships/tags" Target="../tags/tag515.xml"/><Relationship Id="rId9"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8" Type="http://schemas.openxmlformats.org/officeDocument/2006/relationships/tags" Target="../tags/tag527.xml"/><Relationship Id="rId3" Type="http://schemas.openxmlformats.org/officeDocument/2006/relationships/tags" Target="../tags/tag522.xml"/><Relationship Id="rId7" Type="http://schemas.openxmlformats.org/officeDocument/2006/relationships/tags" Target="../tags/tag526.xml"/><Relationship Id="rId2" Type="http://schemas.openxmlformats.org/officeDocument/2006/relationships/tags" Target="../tags/tag521.xml"/><Relationship Id="rId1" Type="http://schemas.openxmlformats.org/officeDocument/2006/relationships/tags" Target="../tags/tag520.xml"/><Relationship Id="rId6" Type="http://schemas.openxmlformats.org/officeDocument/2006/relationships/tags" Target="../tags/tag525.xml"/><Relationship Id="rId11" Type="http://schemas.openxmlformats.org/officeDocument/2006/relationships/image" Target="../media/image10.emf"/><Relationship Id="rId5" Type="http://schemas.openxmlformats.org/officeDocument/2006/relationships/tags" Target="../tags/tag524.xml"/><Relationship Id="rId10" Type="http://schemas.openxmlformats.org/officeDocument/2006/relationships/oleObject" Target="../embeddings/oleObject74.bin"/><Relationship Id="rId4" Type="http://schemas.openxmlformats.org/officeDocument/2006/relationships/tags" Target="../tags/tag523.xml"/><Relationship Id="rId9"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8" Type="http://schemas.openxmlformats.org/officeDocument/2006/relationships/oleObject" Target="../embeddings/oleObject75.bin"/><Relationship Id="rId3" Type="http://schemas.openxmlformats.org/officeDocument/2006/relationships/tags" Target="../tags/tag530.xml"/><Relationship Id="rId7" Type="http://schemas.openxmlformats.org/officeDocument/2006/relationships/slideMaster" Target="../slideMasters/slideMaster8.xml"/><Relationship Id="rId2" Type="http://schemas.openxmlformats.org/officeDocument/2006/relationships/tags" Target="../tags/tag529.xml"/><Relationship Id="rId1" Type="http://schemas.openxmlformats.org/officeDocument/2006/relationships/tags" Target="../tags/tag528.xml"/><Relationship Id="rId6" Type="http://schemas.openxmlformats.org/officeDocument/2006/relationships/tags" Target="../tags/tag533.xml"/><Relationship Id="rId5" Type="http://schemas.openxmlformats.org/officeDocument/2006/relationships/tags" Target="../tags/tag532.xml"/><Relationship Id="rId10" Type="http://schemas.openxmlformats.org/officeDocument/2006/relationships/image" Target="../media/image23.png"/><Relationship Id="rId4" Type="http://schemas.openxmlformats.org/officeDocument/2006/relationships/tags" Target="../tags/tag531.xml"/><Relationship Id="rId9" Type="http://schemas.openxmlformats.org/officeDocument/2006/relationships/image" Target="../media/image10.emf"/></Relationships>
</file>

<file path=ppt/slideLayouts/_rels/slideLayout174.xml.rels><?xml version="1.0" encoding="UTF-8" standalone="yes"?>
<Relationships xmlns="http://schemas.openxmlformats.org/package/2006/relationships"><Relationship Id="rId3" Type="http://schemas.openxmlformats.org/officeDocument/2006/relationships/tags" Target="../tags/tag536.xml"/><Relationship Id="rId7" Type="http://schemas.openxmlformats.org/officeDocument/2006/relationships/image" Target="../media/image10.emf"/><Relationship Id="rId2" Type="http://schemas.openxmlformats.org/officeDocument/2006/relationships/tags" Target="../tags/tag535.xml"/><Relationship Id="rId1" Type="http://schemas.openxmlformats.org/officeDocument/2006/relationships/tags" Target="../tags/tag534.xml"/><Relationship Id="rId6" Type="http://schemas.openxmlformats.org/officeDocument/2006/relationships/oleObject" Target="../embeddings/oleObject76.bin"/><Relationship Id="rId5" Type="http://schemas.openxmlformats.org/officeDocument/2006/relationships/slideMaster" Target="../slideMasters/slideMaster8.xml"/><Relationship Id="rId4" Type="http://schemas.openxmlformats.org/officeDocument/2006/relationships/tags" Target="../tags/tag537.xml"/></Relationships>
</file>

<file path=ppt/slideLayouts/_rels/slideLayout17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Master" Target="../slideMasters/slideMaster8.xml"/><Relationship Id="rId7" Type="http://schemas.openxmlformats.org/officeDocument/2006/relationships/image" Target="../media/image17.png"/><Relationship Id="rId2" Type="http://schemas.openxmlformats.org/officeDocument/2006/relationships/tags" Target="../tags/tag539.xml"/><Relationship Id="rId1" Type="http://schemas.openxmlformats.org/officeDocument/2006/relationships/tags" Target="../tags/tag538.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77.bin"/></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9.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9.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4.png"/><Relationship Id="rId1" Type="http://schemas.openxmlformats.org/officeDocument/2006/relationships/slideMaster" Target="../slideMasters/slideMaster10.xml"/><Relationship Id="rId4" Type="http://schemas.openxmlformats.org/officeDocument/2006/relationships/image" Target="../media/image53.svg"/></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0.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0.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0.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0.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425842478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64422928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14410063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6" y="63514"/>
            <a:ext cx="1225267" cy="702137"/>
          </a:xfrm>
          <a:prstGeom prst="rect">
            <a:avLst/>
          </a:prstGeom>
        </p:spPr>
      </p:pic>
    </p:spTree>
    <p:extLst>
      <p:ext uri="{BB962C8B-B14F-4D97-AF65-F5344CB8AC3E}">
        <p14:creationId xmlns:p14="http://schemas.microsoft.com/office/powerpoint/2010/main" val="207413468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92" indent="-34289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774807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07644463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32305741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296155242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6" y="4339721"/>
            <a:ext cx="1225267" cy="702137"/>
          </a:xfrm>
          <a:prstGeom prst="rect">
            <a:avLst/>
          </a:prstGeom>
        </p:spPr>
      </p:pic>
    </p:spTree>
    <p:extLst>
      <p:ext uri="{BB962C8B-B14F-4D97-AF65-F5344CB8AC3E}">
        <p14:creationId xmlns:p14="http://schemas.microsoft.com/office/powerpoint/2010/main" val="193286550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2907956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444473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410066439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92655104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9820960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146084295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8251730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1" name="Text Placeholder 9">
            <a:extLst>
              <a:ext uri="{FF2B5EF4-FFF2-40B4-BE49-F238E27FC236}">
                <a16:creationId xmlns:a16="http://schemas.microsoft.com/office/drawing/2014/main" id="{F45380E4-4280-4D6A-412C-BEC95C8CA786}"/>
              </a:ext>
            </a:extLst>
          </p:cNvPr>
          <p:cNvSpPr>
            <a:spLocks noGrp="1"/>
          </p:cNvSpPr>
          <p:nvPr>
            <p:ph type="body" sz="quarter" idx="13" hasCustomPrompt="1"/>
          </p:nvPr>
        </p:nvSpPr>
        <p:spPr>
          <a:xfrm>
            <a:off x="1361855" y="595478"/>
            <a:ext cx="466344" cy="466344"/>
          </a:xfrm>
          <a:prstGeom prst="ellipse">
            <a:avLst/>
          </a:prstGeom>
          <a:solidFill>
            <a:schemeClr val="tx2"/>
          </a:solidFill>
        </p:spPr>
        <p:txBody>
          <a:bodyPr lIns="0" tIns="0" rIns="0" bIns="0" anchor="t" anchorCtr="0">
            <a:noAutofit/>
          </a:bodyPr>
          <a:lstStyle>
            <a:lvl1pPr marL="0" indent="0" algn="ctr">
              <a:lnSpc>
                <a:spcPct val="100000"/>
              </a:lnSpc>
              <a:spcBef>
                <a:spcPts val="0"/>
              </a:spcBef>
              <a:buNone/>
              <a:defRPr sz="2400" b="0">
                <a:noFill/>
              </a:defRPr>
            </a:lvl1pPr>
          </a:lstStyle>
          <a:p>
            <a:pPr lvl="0"/>
            <a:r>
              <a:rPr lang="en-US"/>
              <a:t>X</a:t>
            </a:r>
          </a:p>
        </p:txBody>
      </p:sp>
      <p:sp>
        <p:nvSpPr>
          <p:cNvPr id="6" name="Title 5">
            <a:extLst>
              <a:ext uri="{FF2B5EF4-FFF2-40B4-BE49-F238E27FC236}">
                <a16:creationId xmlns:a16="http://schemas.microsoft.com/office/drawing/2014/main" id="{1E2DEC6B-E418-F7FA-5D06-66914BE64098}"/>
              </a:ext>
            </a:extLst>
          </p:cNvPr>
          <p:cNvSpPr>
            <a:spLocks noGrp="1"/>
          </p:cNvSpPr>
          <p:nvPr>
            <p:ph type="title"/>
          </p:nvPr>
        </p:nvSpPr>
        <p:spPr/>
        <p:txBody>
          <a:bodyPr/>
          <a:lstStyle/>
          <a:p>
            <a:r>
              <a:rPr lang="en-US"/>
              <a:t>Click to edit Master title style</a:t>
            </a:r>
          </a:p>
        </p:txBody>
      </p:sp>
      <p:sp>
        <p:nvSpPr>
          <p:cNvPr id="22" name="Footer Placeholder 21">
            <a:extLst>
              <a:ext uri="{FF2B5EF4-FFF2-40B4-BE49-F238E27FC236}">
                <a16:creationId xmlns:a16="http://schemas.microsoft.com/office/drawing/2014/main" id="{CDBC6FA3-472C-62C4-429A-28029D228DD1}"/>
              </a:ext>
            </a:extLst>
          </p:cNvPr>
          <p:cNvSpPr>
            <a:spLocks noGrp="1"/>
          </p:cNvSpPr>
          <p:nvPr>
            <p:ph type="ftr" sz="quarter" idx="14"/>
          </p:nvPr>
        </p:nvSpPr>
        <p:spPr/>
        <p:txBody>
          <a:bodyPr/>
          <a:lstStyle/>
          <a:p>
            <a:endParaRPr lang="en-US"/>
          </a:p>
        </p:txBody>
      </p:sp>
      <p:sp>
        <p:nvSpPr>
          <p:cNvPr id="23" name="Slide Number Placeholder 22">
            <a:extLst>
              <a:ext uri="{FF2B5EF4-FFF2-40B4-BE49-F238E27FC236}">
                <a16:creationId xmlns:a16="http://schemas.microsoft.com/office/drawing/2014/main" id="{F0B4C4FF-8EF1-767D-7C77-03D625E4B321}"/>
              </a:ext>
            </a:extLst>
          </p:cNvPr>
          <p:cNvSpPr>
            <a:spLocks noGrp="1"/>
          </p:cNvSpPr>
          <p:nvPr>
            <p:ph type="sldNum" sz="quarter" idx="15"/>
          </p:nvPr>
        </p:nvSpPr>
        <p:spPr/>
        <p:txBody>
          <a:bodyPr/>
          <a:lstStyle/>
          <a:p>
            <a:fld id="{CC43B8D3-9A08-F84C-9DD4-44948BA52D4B}" type="slidenum">
              <a:rPr lang="en-US" smtClean="0"/>
              <a:pPr/>
              <a:t>‹#›</a:t>
            </a:fld>
            <a:endParaRPr lang="en-US"/>
          </a:p>
        </p:txBody>
      </p:sp>
    </p:spTree>
    <p:extLst>
      <p:ext uri="{BB962C8B-B14F-4D97-AF65-F5344CB8AC3E}">
        <p14:creationId xmlns:p14="http://schemas.microsoft.com/office/powerpoint/2010/main" val="6795631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11743911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272758435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13742227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66021004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6" y="63514"/>
            <a:ext cx="1225267" cy="702137"/>
          </a:xfrm>
          <a:prstGeom prst="rect">
            <a:avLst/>
          </a:prstGeom>
        </p:spPr>
      </p:pic>
    </p:spTree>
    <p:extLst>
      <p:ext uri="{BB962C8B-B14F-4D97-AF65-F5344CB8AC3E}">
        <p14:creationId xmlns:p14="http://schemas.microsoft.com/office/powerpoint/2010/main" val="333574674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6" y="63514"/>
            <a:ext cx="1225267" cy="702137"/>
          </a:xfrm>
          <a:prstGeom prst="rect">
            <a:avLst/>
          </a:prstGeom>
        </p:spPr>
      </p:pic>
    </p:spTree>
    <p:extLst>
      <p:ext uri="{BB962C8B-B14F-4D97-AF65-F5344CB8AC3E}">
        <p14:creationId xmlns:p14="http://schemas.microsoft.com/office/powerpoint/2010/main" val="3876300193"/>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92" indent="-34289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227811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12251849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4084526637"/>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170277284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6" y="4339721"/>
            <a:ext cx="1225267" cy="702137"/>
          </a:xfrm>
          <a:prstGeom prst="rect">
            <a:avLst/>
          </a:prstGeom>
        </p:spPr>
      </p:pic>
    </p:spTree>
    <p:extLst>
      <p:ext uri="{BB962C8B-B14F-4D97-AF65-F5344CB8AC3E}">
        <p14:creationId xmlns:p14="http://schemas.microsoft.com/office/powerpoint/2010/main" val="143045532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357215084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6" y="4339721"/>
            <a:ext cx="1225267" cy="702137"/>
          </a:xfrm>
          <a:prstGeom prst="rect">
            <a:avLst/>
          </a:prstGeom>
        </p:spPr>
      </p:pic>
    </p:spTree>
    <p:extLst>
      <p:ext uri="{BB962C8B-B14F-4D97-AF65-F5344CB8AC3E}">
        <p14:creationId xmlns:p14="http://schemas.microsoft.com/office/powerpoint/2010/main" val="179489267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Blank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697797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_Hexagons_Right">
    <p:bg>
      <p:bgPr>
        <a:solidFill>
          <a:srgbClr val="F9F9F9"/>
        </a:solidFill>
        <a:effectLst/>
      </p:bgPr>
    </p:bg>
    <p:spTree>
      <p:nvGrpSpPr>
        <p:cNvPr id="1" name=""/>
        <p:cNvGrpSpPr/>
        <p:nvPr/>
      </p:nvGrpSpPr>
      <p:grpSpPr>
        <a:xfrm>
          <a:off x="0" y="0"/>
          <a:ext cx="0" cy="0"/>
          <a:chOff x="0" y="0"/>
          <a:chExt cx="0" cy="0"/>
        </a:xfrm>
      </p:grpSpPr>
      <p:sp>
        <p:nvSpPr>
          <p:cNvPr id="7" name="object 4">
            <a:extLst>
              <a:ext uri="{FF2B5EF4-FFF2-40B4-BE49-F238E27FC236}">
                <a16:creationId xmlns:a16="http://schemas.microsoft.com/office/drawing/2014/main" id="{A4FF53F0-9658-4331-8AA4-CC3D1687248E}"/>
              </a:ext>
            </a:extLst>
          </p:cNvPr>
          <p:cNvSpPr/>
          <p:nvPr userDrawn="1"/>
        </p:nvSpPr>
        <p:spPr>
          <a:xfrm>
            <a:off x="0" y="-23504"/>
            <a:ext cx="9144000" cy="470059"/>
          </a:xfrm>
          <a:custGeom>
            <a:avLst/>
            <a:gdLst/>
            <a:ahLst/>
            <a:cxnLst/>
            <a:rect l="l" t="t" r="r" b="b"/>
            <a:pathLst>
              <a:path w="2825750" h="1693545">
                <a:moveTo>
                  <a:pt x="0" y="1692973"/>
                </a:moveTo>
                <a:lnTo>
                  <a:pt x="2825369" y="1692973"/>
                </a:lnTo>
                <a:lnTo>
                  <a:pt x="2825369" y="0"/>
                </a:lnTo>
                <a:lnTo>
                  <a:pt x="0" y="0"/>
                </a:lnTo>
                <a:lnTo>
                  <a:pt x="0" y="1692973"/>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B015996C-F910-4CE8-9D05-DA51114DDDBE}"/>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9" name="Holder 2">
            <a:extLst>
              <a:ext uri="{FF2B5EF4-FFF2-40B4-BE49-F238E27FC236}">
                <a16:creationId xmlns:a16="http://schemas.microsoft.com/office/drawing/2014/main" id="{3544411B-E4DA-4932-AE57-14C4854FA664}"/>
              </a:ext>
            </a:extLst>
          </p:cNvPr>
          <p:cNvSpPr>
            <a:spLocks noGrp="1"/>
          </p:cNvSpPr>
          <p:nvPr>
            <p:ph type="title"/>
          </p:nvPr>
        </p:nvSpPr>
        <p:spPr>
          <a:xfrm>
            <a:off x="247651" y="76200"/>
            <a:ext cx="8616593" cy="275220"/>
          </a:xfrm>
          <a:prstGeom prst="rect">
            <a:avLst/>
          </a:prstGeom>
        </p:spPr>
        <p:txBody>
          <a:bodyPr lIns="0" tIns="0" rIns="0" bIns="0"/>
          <a:lstStyle>
            <a:lvl1pPr>
              <a:defRPr sz="1800" b="1" i="0">
                <a:solidFill>
                  <a:schemeClr val="bg1"/>
                </a:solidFill>
                <a:latin typeface="Arial" panose="020B0604020202020204" pitchFamily="34" charset="0"/>
                <a:cs typeface="Arial" panose="020B0604020202020204" pitchFamily="34" charset="0"/>
              </a:defRPr>
            </a:lvl1pPr>
          </a:lstStyle>
          <a:p>
            <a:endParaRPr/>
          </a:p>
        </p:txBody>
      </p:sp>
    </p:spTree>
    <p:extLst>
      <p:ext uri="{BB962C8B-B14F-4D97-AF65-F5344CB8AC3E}">
        <p14:creationId xmlns:p14="http://schemas.microsoft.com/office/powerpoint/2010/main" val="851011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Content1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24355" y="839297"/>
            <a:ext cx="4640589" cy="889491"/>
          </a:xfrm>
          <a:prstGeom prst="rect">
            <a:avLst/>
          </a:prstGeom>
        </p:spPr>
        <p:txBody>
          <a:bodyPr lIns="0" tIns="0" rIns="0" bIns="0"/>
          <a:lstStyle>
            <a:lvl1pPr>
              <a:defRPr sz="2700" b="1" i="0">
                <a:solidFill>
                  <a:schemeClr val="bg1"/>
                </a:solidFill>
                <a:latin typeface="Arial" panose="020B0604020202020204" pitchFamily="34" charset="0"/>
                <a:cs typeface="Arial" panose="020B0604020202020204" pitchFamily="34" charset="0"/>
              </a:defRPr>
            </a:lvl1pPr>
          </a:lstStyle>
          <a:p>
            <a:endParaRPr/>
          </a:p>
        </p:txBody>
      </p:sp>
      <p:sp>
        <p:nvSpPr>
          <p:cNvPr id="3" name="Holder 3"/>
          <p:cNvSpPr>
            <a:spLocks noGrp="1"/>
          </p:cNvSpPr>
          <p:nvPr>
            <p:ph type="body" idx="1"/>
          </p:nvPr>
        </p:nvSpPr>
        <p:spPr>
          <a:xfrm>
            <a:off x="638643" y="2001519"/>
            <a:ext cx="7277836" cy="346249"/>
          </a:xfrm>
          <a:prstGeom prst="rect">
            <a:avLst/>
          </a:prstGeom>
        </p:spPr>
        <p:txBody>
          <a:bodyPr lIns="0" tIns="0" rIns="0" bIns="0"/>
          <a:lstStyle>
            <a:lvl1pPr>
              <a:defRPr sz="225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911844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2_Hexagons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0E27353-3A6E-7142-94A6-A77068A98E28}" type="datetimeFigureOut">
              <a:rPr lang="en-US" smtClean="0"/>
              <a:t>2/22/2024</a:t>
            </a:fld>
            <a:endParaRPr lang="en-US"/>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a:p>
        </p:txBody>
      </p:sp>
      <p:sp>
        <p:nvSpPr>
          <p:cNvPr id="7" name="Content Placeholder 2">
            <a:extLst>
              <a:ext uri="{FF2B5EF4-FFF2-40B4-BE49-F238E27FC236}">
                <a16:creationId xmlns:a16="http://schemas.microsoft.com/office/drawing/2014/main" id="{FA7815BF-D0BD-495C-8B26-249000B7FBB4}"/>
              </a:ext>
            </a:extLst>
          </p:cNvPr>
          <p:cNvSpPr>
            <a:spLocks noGrp="1"/>
          </p:cNvSpPr>
          <p:nvPr>
            <p:ph idx="1"/>
          </p:nvPr>
        </p:nvSpPr>
        <p:spPr>
          <a:xfrm>
            <a:off x="581192" y="1514856"/>
            <a:ext cx="7981617" cy="3079052"/>
          </a:xfrm>
        </p:spPr>
        <p:txBody>
          <a:bodyPr/>
          <a:lstStyle>
            <a:lvl1pPr marL="171450" indent="-171450">
              <a:buFont typeface="Wingdings" panose="05000000000000000000" pitchFamily="2" charset="2"/>
              <a:buChar char="§"/>
              <a:defRPr sz="2400">
                <a:latin typeface="Arial" panose="020B0604020202020204" pitchFamily="34" charset="0"/>
                <a:cs typeface="Arial" panose="020B0604020202020204" pitchFamily="34" charset="0"/>
              </a:defRPr>
            </a:lvl1pPr>
            <a:lvl2pPr marL="419100" indent="-228600">
              <a:buFont typeface="Wingdings" panose="05000000000000000000" pitchFamily="2" charset="2"/>
              <a:buChar char="§"/>
              <a:defRPr sz="2100">
                <a:latin typeface="Arial" panose="020B0604020202020204" pitchFamily="34" charset="0"/>
                <a:cs typeface="Arial" panose="020B0604020202020204" pitchFamily="34" charset="0"/>
              </a:defRPr>
            </a:lvl2pPr>
            <a:lvl3pPr marL="659606" indent="-217885">
              <a:buFont typeface="Arial" panose="020B0604020202020204" pitchFamily="34" charset="0"/>
              <a:buChar char="•"/>
              <a:defRPr sz="1800">
                <a:latin typeface="Arial" panose="020B0604020202020204" pitchFamily="34" charset="0"/>
                <a:cs typeface="Arial" panose="020B0604020202020204" pitchFamily="34" charset="0"/>
              </a:defRPr>
            </a:lvl3pPr>
            <a:lvl4pPr marL="876300" indent="-213122">
              <a:buFont typeface="Arial" panose="020B0604020202020204" pitchFamily="34" charset="0"/>
              <a:buChar char="•"/>
              <a:defRPr sz="1500">
                <a:latin typeface="Arial" panose="020B0604020202020204" pitchFamily="34" charset="0"/>
                <a:cs typeface="Arial" panose="020B0604020202020204" pitchFamily="34" charset="0"/>
              </a:defRPr>
            </a:lvl4pPr>
            <a:lvl5pPr marL="1051322" indent="-175022">
              <a:buSzPct val="75000"/>
              <a:buFont typeface="Arial" panose="020B0604020202020204" pitchFamily="34" charset="0"/>
              <a:buChar char="•"/>
              <a:defRPr sz="1500">
                <a:latin typeface="Arial" panose="020B0604020202020204" pitchFamily="34" charset="0"/>
                <a:cs typeface="Arial" panose="020B0604020202020204" pitchFamily="34" charset="0"/>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70C79CBC-0C8C-49B2-A8CD-1CB0ADEA7418}"/>
              </a:ext>
            </a:extLst>
          </p:cNvPr>
          <p:cNvSpPr>
            <a:spLocks noGrp="1"/>
          </p:cNvSpPr>
          <p:nvPr>
            <p:ph type="title"/>
          </p:nvPr>
        </p:nvSpPr>
        <p:spPr>
          <a:xfrm>
            <a:off x="434340" y="557282"/>
            <a:ext cx="6071616" cy="786098"/>
          </a:xfrm>
        </p:spPr>
        <p:txBody>
          <a:bodyPr>
            <a:normAutofit/>
          </a:bodyPr>
          <a:lstStyle>
            <a:lvl1pPr>
              <a:defRPr sz="27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5001072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_Two_Column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60036" y="296372"/>
            <a:ext cx="4011939" cy="553735"/>
          </a:xfrm>
          <a:prstGeom prst="rect">
            <a:avLst/>
          </a:prstGeom>
        </p:spPr>
        <p:txBody>
          <a:bodyPr lIns="0" tIns="0" rIns="0" bIns="0"/>
          <a:lstStyle>
            <a:lvl1pPr>
              <a:defRPr sz="2400" b="1" i="0">
                <a:solidFill>
                  <a:schemeClr val="bg1"/>
                </a:solidFill>
                <a:latin typeface="Arial" panose="020B0604020202020204" pitchFamily="34" charset="0"/>
                <a:cs typeface="Arial" panose="020B0604020202020204" pitchFamily="34" charset="0"/>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8" name="Holder 3">
            <a:extLst>
              <a:ext uri="{FF2B5EF4-FFF2-40B4-BE49-F238E27FC236}">
                <a16:creationId xmlns:a16="http://schemas.microsoft.com/office/drawing/2014/main" id="{D79054AC-3FE0-4D56-9AEF-B87ADD7D8553}"/>
              </a:ext>
            </a:extLst>
          </p:cNvPr>
          <p:cNvSpPr>
            <a:spLocks noGrp="1"/>
          </p:cNvSpPr>
          <p:nvPr>
            <p:ph sz="half" idx="2"/>
          </p:nvPr>
        </p:nvSpPr>
        <p:spPr>
          <a:xfrm>
            <a:off x="360036" y="1183006"/>
            <a:ext cx="3977640" cy="276999"/>
          </a:xfrm>
          <a:prstGeom prst="rect">
            <a:avLst/>
          </a:prstGeom>
        </p:spPr>
        <p:txBody>
          <a:bodyPr wrap="square" lIns="0" tIns="0" rIns="0" bIns="0">
            <a:spAutoFit/>
          </a:bodyPr>
          <a:lstStyle>
            <a:lvl1pPr>
              <a:defRPr b="1">
                <a:latin typeface="Arial" panose="020B0604020202020204" pitchFamily="34" charset="0"/>
                <a:cs typeface="Arial" panose="020B0604020202020204" pitchFamily="34" charset="0"/>
              </a:defRPr>
            </a:lvl1pPr>
          </a:lstStyle>
          <a:p>
            <a:endParaRPr/>
          </a:p>
        </p:txBody>
      </p:sp>
      <p:sp>
        <p:nvSpPr>
          <p:cNvPr id="9" name="Holder 4">
            <a:extLst>
              <a:ext uri="{FF2B5EF4-FFF2-40B4-BE49-F238E27FC236}">
                <a16:creationId xmlns:a16="http://schemas.microsoft.com/office/drawing/2014/main" id="{2858D05D-487C-499E-97B6-1D0F342C739D}"/>
              </a:ext>
            </a:extLst>
          </p:cNvPr>
          <p:cNvSpPr>
            <a:spLocks noGrp="1"/>
          </p:cNvSpPr>
          <p:nvPr>
            <p:ph sz="half" idx="3"/>
          </p:nvPr>
        </p:nvSpPr>
        <p:spPr>
          <a:xfrm>
            <a:off x="4709160" y="1183006"/>
            <a:ext cx="3977640" cy="276999"/>
          </a:xfrm>
          <a:prstGeom prst="rect">
            <a:avLst/>
          </a:prstGeom>
        </p:spPr>
        <p:txBody>
          <a:bodyPr wrap="square" lIns="0" tIns="0" rIns="0" bIns="0">
            <a:spAutoFit/>
          </a:bodyPr>
          <a:lstStyle>
            <a:lvl1pPr>
              <a:defRPr b="1">
                <a:latin typeface="Arial" panose="020B0604020202020204" pitchFamily="34" charset="0"/>
                <a:cs typeface="Arial" panose="020B0604020202020204" pitchFamily="34" charset="0"/>
              </a:defRPr>
            </a:lvl1pPr>
          </a:lstStyle>
          <a:p>
            <a:endParaRPr/>
          </a:p>
        </p:txBody>
      </p:sp>
    </p:spTree>
    <p:extLst>
      <p:ext uri="{BB962C8B-B14F-4D97-AF65-F5344CB8AC3E}">
        <p14:creationId xmlns:p14="http://schemas.microsoft.com/office/powerpoint/2010/main" val="25820897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_Open_Sidebar_Hexagons_Right">
    <p:bg>
      <p:bgPr>
        <a:solidFill>
          <a:schemeClr val="bg1"/>
        </a:solidFill>
        <a:effectLst/>
      </p:bgPr>
    </p:bg>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B7E3F78-98DB-4966-825A-A017A9D2C65C}"/>
              </a:ext>
            </a:extLst>
          </p:cNvPr>
          <p:cNvSpPr/>
          <p:nvPr userDrawn="1"/>
        </p:nvSpPr>
        <p:spPr>
          <a:xfrm>
            <a:off x="2516537" y="1"/>
            <a:ext cx="6649077" cy="514349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bk object 16">
            <a:extLst>
              <a:ext uri="{FF2B5EF4-FFF2-40B4-BE49-F238E27FC236}">
                <a16:creationId xmlns:a16="http://schemas.microsoft.com/office/drawing/2014/main" id="{71F42966-A5F2-4C26-9ABE-1C74630C62DA}"/>
              </a:ext>
            </a:extLst>
          </p:cNvPr>
          <p:cNvSpPr/>
          <p:nvPr userDrawn="1"/>
        </p:nvSpPr>
        <p:spPr>
          <a:xfrm rot="10800000">
            <a:off x="1" y="2603"/>
            <a:ext cx="9143999" cy="5140896"/>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18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FB9ABC55-6C9D-AB4F-849F-81858365E1F7}"/>
              </a:ext>
            </a:extLst>
          </p:cNvPr>
          <p:cNvSpPr>
            <a:spLocks noGrp="1"/>
          </p:cNvSpPr>
          <p:nvPr>
            <p:ph type="body" idx="1"/>
          </p:nvPr>
        </p:nvSpPr>
        <p:spPr>
          <a:xfrm>
            <a:off x="213377" y="1260872"/>
            <a:ext cx="1999890" cy="663178"/>
          </a:xfrm>
        </p:spPr>
        <p:txBody>
          <a:bodyPr anchor="b">
            <a:normAutofit/>
          </a:bodyPr>
          <a:lstStyle>
            <a:lvl1pPr marL="0" indent="0">
              <a:lnSpc>
                <a:spcPct val="100000"/>
              </a:lnSpc>
              <a:buNone/>
              <a:defRPr sz="1650" b="1">
                <a:solidFill>
                  <a:schemeClr val="tx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 name="Title 1">
            <a:extLst>
              <a:ext uri="{FF2B5EF4-FFF2-40B4-BE49-F238E27FC236}">
                <a16:creationId xmlns:a16="http://schemas.microsoft.com/office/drawing/2014/main" id="{3F32C4CF-62D0-B34E-A091-D817CEB730B9}"/>
              </a:ext>
            </a:extLst>
          </p:cNvPr>
          <p:cNvSpPr>
            <a:spLocks noGrp="1"/>
          </p:cNvSpPr>
          <p:nvPr>
            <p:ph type="title"/>
          </p:nvPr>
        </p:nvSpPr>
        <p:spPr>
          <a:xfrm>
            <a:off x="151496" y="81820"/>
            <a:ext cx="7886700" cy="658844"/>
          </a:xfrm>
        </p:spPr>
        <p:txBody>
          <a:bodyPr>
            <a:normAutofit/>
          </a:bodyPr>
          <a:lstStyle>
            <a:lvl1pPr>
              <a:defRPr sz="27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4AB1A56F-5B12-4492-9F26-1F2FBE95958B}"/>
              </a:ext>
            </a:extLst>
          </p:cNvPr>
          <p:cNvSpPr/>
          <p:nvPr userDrawn="1"/>
        </p:nvSpPr>
        <p:spPr>
          <a:xfrm>
            <a:off x="284781" y="1061250"/>
            <a:ext cx="1947879" cy="5462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2BC20CC3-EB1E-4C4C-B0F2-7090196B9221}"/>
              </a:ext>
            </a:extLst>
          </p:cNvPr>
          <p:cNvSpPr>
            <a:spLocks noGrp="1"/>
          </p:cNvSpPr>
          <p:nvPr>
            <p:ph idx="10"/>
          </p:nvPr>
        </p:nvSpPr>
        <p:spPr>
          <a:xfrm>
            <a:off x="3250589" y="1441675"/>
            <a:ext cx="3943350" cy="3263504"/>
          </a:xfrm>
          <a:prstGeom prst="rect">
            <a:avLst/>
          </a:prstGeom>
        </p:spPr>
        <p:txBody>
          <a:bodyPr vert="horz" lIns="91440" tIns="45720" rIns="91440" bIns="45720" rtlCol="0">
            <a:normAutofit/>
          </a:bodyPr>
          <a:lstStyle>
            <a:lvl1pPr marL="171450" indent="-171450">
              <a:buFont typeface="Wingdings" panose="05000000000000000000" pitchFamily="2" charset="2"/>
              <a:buChar char="§"/>
              <a:defRPr>
                <a:latin typeface="Arial" panose="020B0604020202020204" pitchFamily="34" charset="0"/>
                <a:cs typeface="Arial" panose="020B0604020202020204" pitchFamily="34" charset="0"/>
              </a:defRPr>
            </a:lvl1pPr>
            <a:lvl2pPr marL="472679" indent="-289322">
              <a:buFont typeface="Wingdings" panose="05000000000000000000" pitchFamily="2" charset="2"/>
              <a:buChar char="§"/>
              <a:defRPr>
                <a:latin typeface="Arial" panose="020B0604020202020204" pitchFamily="34" charset="0"/>
                <a:cs typeface="Arial" panose="020B0604020202020204" pitchFamily="34" charset="0"/>
              </a:defRPr>
            </a:lvl2pPr>
            <a:lvl3pPr marL="685800" indent="-213122">
              <a:buFont typeface="Arial" panose="020B0604020202020204" pitchFamily="34" charset="0"/>
              <a:buChar char="•"/>
              <a:defRPr>
                <a:latin typeface="Arial" panose="020B0604020202020204" pitchFamily="34" charset="0"/>
                <a:cs typeface="Arial" panose="020B0604020202020204" pitchFamily="34" charset="0"/>
              </a:defRPr>
            </a:lvl3pPr>
            <a:lvl4pPr marL="898922" indent="-171450">
              <a:buFont typeface="Arial" panose="020B0604020202020204" pitchFamily="34" charset="0"/>
              <a:buChar char="•"/>
              <a:defRPr>
                <a:latin typeface="Arial" panose="020B0604020202020204" pitchFamily="34" charset="0"/>
                <a:cs typeface="Arial" panose="020B0604020202020204" pitchFamily="34" charset="0"/>
              </a:defRPr>
            </a:lvl4pPr>
            <a:lvl5pPr marL="1101329" indent="-202406">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63700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_Sidebar_Hexagons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0E27353-3A6E-7142-94A6-A77068A98E28}" type="datetimeFigureOut">
              <a:rPr lang="en-US" smtClean="0"/>
              <a:t>2/22/2024</a:t>
            </a:fld>
            <a:endParaRPr lang="en-US"/>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a:p>
        </p:txBody>
      </p:sp>
      <p:sp>
        <p:nvSpPr>
          <p:cNvPr id="12" name="Rectangle: Rounded Corners 11">
            <a:extLst>
              <a:ext uri="{FF2B5EF4-FFF2-40B4-BE49-F238E27FC236}">
                <a16:creationId xmlns:a16="http://schemas.microsoft.com/office/drawing/2014/main" id="{F5653741-7134-4884-9C40-6CAD3A75558C}"/>
              </a:ext>
            </a:extLst>
          </p:cNvPr>
          <p:cNvSpPr/>
          <p:nvPr userDrawn="1"/>
        </p:nvSpPr>
        <p:spPr>
          <a:xfrm>
            <a:off x="0" y="0"/>
            <a:ext cx="3488776" cy="51435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 name="Title 1">
            <a:extLst>
              <a:ext uri="{FF2B5EF4-FFF2-40B4-BE49-F238E27FC236}">
                <a16:creationId xmlns:a16="http://schemas.microsoft.com/office/drawing/2014/main" id="{37C50770-F4E7-4A74-8435-DCB56624E56A}"/>
              </a:ext>
            </a:extLst>
          </p:cNvPr>
          <p:cNvSpPr>
            <a:spLocks noGrp="1"/>
          </p:cNvSpPr>
          <p:nvPr>
            <p:ph type="title"/>
          </p:nvPr>
        </p:nvSpPr>
        <p:spPr>
          <a:xfrm>
            <a:off x="148590" y="98584"/>
            <a:ext cx="3150108" cy="786098"/>
          </a:xfrm>
        </p:spPr>
        <p:txBody>
          <a:bodyPr>
            <a:no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Content Placeholder 2">
            <a:extLst>
              <a:ext uri="{FF2B5EF4-FFF2-40B4-BE49-F238E27FC236}">
                <a16:creationId xmlns:a16="http://schemas.microsoft.com/office/drawing/2014/main" id="{C0D294EB-C041-49F5-A9A4-2458345A44B5}"/>
              </a:ext>
            </a:extLst>
          </p:cNvPr>
          <p:cNvSpPr>
            <a:spLocks noGrp="1"/>
          </p:cNvSpPr>
          <p:nvPr>
            <p:ph idx="1"/>
          </p:nvPr>
        </p:nvSpPr>
        <p:spPr>
          <a:xfrm>
            <a:off x="226314" y="1316736"/>
            <a:ext cx="2942082" cy="3724370"/>
          </a:xfrm>
        </p:spPr>
        <p:txBody>
          <a:bodyPr/>
          <a:lstStyle>
            <a:lvl1pPr marL="0" indent="0">
              <a:buNone/>
              <a:defRPr sz="2100">
                <a:solidFill>
                  <a:schemeClr val="bg1"/>
                </a:solidFill>
                <a:latin typeface="Arial" panose="020B0604020202020204" pitchFamily="34" charset="0"/>
                <a:cs typeface="Arial" panose="020B0604020202020204" pitchFamily="34" charset="0"/>
              </a:defRPr>
            </a:lvl1pPr>
            <a:lvl2pPr>
              <a:defRPr sz="195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650">
                <a:solidFill>
                  <a:schemeClr val="bg1"/>
                </a:solidFill>
                <a:latin typeface="Arial" panose="020B0604020202020204" pitchFamily="34" charset="0"/>
                <a:cs typeface="Arial" panose="020B0604020202020204" pitchFamily="34" charset="0"/>
              </a:defRPr>
            </a:lvl4pPr>
            <a:lvl5pPr>
              <a:defRPr sz="1500">
                <a:solidFill>
                  <a:schemeClr val="bg1"/>
                </a:solidFill>
                <a:latin typeface="Arial" panose="020B0604020202020204" pitchFamily="34" charset="0"/>
                <a:cs typeface="Arial" panose="020B0604020202020204" pitchFamily="34" charset="0"/>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91188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Content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3108960" y="4783456"/>
            <a:ext cx="2926080" cy="553998"/>
          </a:xfrm>
        </p:spPr>
        <p:txBody>
          <a:bodyPr lIns="0" tIns="0" rIns="0" bIns="0"/>
          <a:lstStyle>
            <a:lvl1pPr algn="ctr">
              <a:defRPr>
                <a:solidFill>
                  <a:schemeClr val="tx1">
                    <a:tint val="75000"/>
                  </a:schemeClr>
                </a:solidFill>
              </a:defRPr>
            </a:lvl1pPr>
          </a:lstStyle>
          <a:p>
            <a:r>
              <a:rPr lang="en-US"/>
              <a:t>Pre-Decisional, Not for Distribution</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C091053-6FDC-554D-A937-BFF34EDB6421}" type="datetime1">
              <a:rPr lang="en-US" smtClean="0"/>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7" name="Holder 3">
            <a:extLst>
              <a:ext uri="{FF2B5EF4-FFF2-40B4-BE49-F238E27FC236}">
                <a16:creationId xmlns:a16="http://schemas.microsoft.com/office/drawing/2014/main" id="{3819F600-6D9E-43B4-A309-44CE5FAE0EE2}"/>
              </a:ext>
            </a:extLst>
          </p:cNvPr>
          <p:cNvSpPr>
            <a:spLocks noGrp="1"/>
          </p:cNvSpPr>
          <p:nvPr>
            <p:ph type="body" idx="1"/>
          </p:nvPr>
        </p:nvSpPr>
        <p:spPr>
          <a:xfrm>
            <a:off x="628649" y="910987"/>
            <a:ext cx="7886700" cy="3263504"/>
          </a:xfrm>
          <a:prstGeom prst="rect">
            <a:avLst/>
          </a:prstGeom>
        </p:spPr>
        <p:txBody>
          <a:bodyPr lIns="0" tIns="0" rIns="0" bIns="0"/>
          <a:lstStyle>
            <a:lvl1pPr>
              <a:defRPr sz="1350" b="0" i="0">
                <a:solidFill>
                  <a:schemeClr val="tx1"/>
                </a:solidFill>
                <a:latin typeface="Arial"/>
                <a:cs typeface="Arial"/>
              </a:defRPr>
            </a:lvl1pPr>
          </a:lstStyle>
          <a:p>
            <a:pPr lvl="0"/>
            <a:r>
              <a:rPr lang="en-US"/>
              <a:t>Click to edit Master text styles</a:t>
            </a:r>
          </a:p>
        </p:txBody>
      </p:sp>
      <p:sp>
        <p:nvSpPr>
          <p:cNvPr id="9" name="object 4">
            <a:extLst>
              <a:ext uri="{FF2B5EF4-FFF2-40B4-BE49-F238E27FC236}">
                <a16:creationId xmlns:a16="http://schemas.microsoft.com/office/drawing/2014/main" id="{40EEAA84-16EF-460A-98A7-A0FB3CBDCD39}"/>
              </a:ext>
            </a:extLst>
          </p:cNvPr>
          <p:cNvSpPr/>
          <p:nvPr/>
        </p:nvSpPr>
        <p:spPr>
          <a:xfrm>
            <a:off x="0" y="-23504"/>
            <a:ext cx="9144000" cy="470059"/>
          </a:xfrm>
          <a:custGeom>
            <a:avLst/>
            <a:gdLst/>
            <a:ahLst/>
            <a:cxnLst/>
            <a:rect l="l" t="t" r="r" b="b"/>
            <a:pathLst>
              <a:path w="2825750" h="1693545">
                <a:moveTo>
                  <a:pt x="0" y="1692973"/>
                </a:moveTo>
                <a:lnTo>
                  <a:pt x="2825369" y="1692973"/>
                </a:lnTo>
                <a:lnTo>
                  <a:pt x="2825369" y="0"/>
                </a:lnTo>
                <a:lnTo>
                  <a:pt x="0" y="0"/>
                </a:lnTo>
                <a:lnTo>
                  <a:pt x="0" y="1692973"/>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96BD9E12-B7EA-44D8-8D33-2588E43EC8E3}"/>
              </a:ext>
            </a:extLst>
          </p:cNvPr>
          <p:cNvSpPr/>
          <p:nvPr/>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2" name="Holder 2">
            <a:extLst>
              <a:ext uri="{FF2B5EF4-FFF2-40B4-BE49-F238E27FC236}">
                <a16:creationId xmlns:a16="http://schemas.microsoft.com/office/drawing/2014/main" id="{4A21742B-B823-4844-8C33-1229F1316A88}"/>
              </a:ext>
            </a:extLst>
          </p:cNvPr>
          <p:cNvSpPr>
            <a:spLocks noGrp="1"/>
          </p:cNvSpPr>
          <p:nvPr userDrawn="1">
            <p:ph type="title"/>
          </p:nvPr>
        </p:nvSpPr>
        <p:spPr>
          <a:xfrm>
            <a:off x="247650" y="76200"/>
            <a:ext cx="7031897" cy="273844"/>
          </a:xfrm>
          <a:prstGeom prst="rect">
            <a:avLst/>
          </a:prstGeom>
        </p:spPr>
        <p:txBody>
          <a:bodyPr lIns="0" tIns="0" rIns="0" bIns="0"/>
          <a:lstStyle>
            <a:lvl1pPr>
              <a:defRPr sz="18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a:p>
        </p:txBody>
      </p:sp>
    </p:spTree>
    <p:extLst>
      <p:ext uri="{BB962C8B-B14F-4D97-AF65-F5344CB8AC3E}">
        <p14:creationId xmlns:p14="http://schemas.microsoft.com/office/powerpoint/2010/main" val="40143528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6"/>
        <p:cNvGrpSpPr/>
        <p:nvPr/>
      </p:nvGrpSpPr>
      <p:grpSpPr>
        <a:xfrm>
          <a:off x="0" y="0"/>
          <a:ext cx="0" cy="0"/>
          <a:chOff x="0" y="0"/>
          <a:chExt cx="0" cy="0"/>
        </a:xfrm>
      </p:grpSpPr>
      <p:sp>
        <p:nvSpPr>
          <p:cNvPr id="47" name="Google Shape;47;p24"/>
          <p:cNvSpPr/>
          <p:nvPr/>
        </p:nvSpPr>
        <p:spPr>
          <a:xfrm>
            <a:off x="1" y="2"/>
            <a:ext cx="9143999" cy="514349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a:solidFill>
                <a:srgbClr val="000000"/>
              </a:solidFill>
              <a:latin typeface="Calibri"/>
              <a:ea typeface="Calibri"/>
              <a:cs typeface="Calibri"/>
              <a:sym typeface="Calibri"/>
            </a:endParaRPr>
          </a:p>
        </p:txBody>
      </p:sp>
      <p:sp>
        <p:nvSpPr>
          <p:cNvPr id="48" name="Google Shape;48;p24"/>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0070C0"/>
              </a:buClr>
              <a:buSzPts val="2800"/>
              <a:buFont typeface="Noto Sans Symbols"/>
              <a:buChar char="▪"/>
              <a:defRPr>
                <a:solidFill>
                  <a:schemeClr val="dk1"/>
                </a:solidFill>
                <a:latin typeface="Arial"/>
                <a:ea typeface="Arial"/>
                <a:cs typeface="Arial"/>
                <a:sym typeface="Arial"/>
              </a:defRPr>
            </a:lvl1pPr>
            <a:lvl2pPr marL="685783" lvl="1" indent="-285743" algn="l">
              <a:lnSpc>
                <a:spcPct val="90000"/>
              </a:lnSpc>
              <a:spcBef>
                <a:spcPts val="375"/>
              </a:spcBef>
              <a:spcAft>
                <a:spcPts val="0"/>
              </a:spcAft>
              <a:buClr>
                <a:srgbClr val="0070C0"/>
              </a:buClr>
              <a:buSzPts val="2400"/>
              <a:buFont typeface="Noto Sans Symbols"/>
              <a:buChar char="▪"/>
              <a:defRPr>
                <a:solidFill>
                  <a:schemeClr val="dk1"/>
                </a:solidFill>
                <a:latin typeface="Arial"/>
                <a:ea typeface="Arial"/>
                <a:cs typeface="Arial"/>
                <a:sym typeface="Arial"/>
              </a:defRPr>
            </a:lvl2pPr>
            <a:lvl3pPr marL="1028675" lvl="2" indent="-266693" algn="l">
              <a:lnSpc>
                <a:spcPct val="90000"/>
              </a:lnSpc>
              <a:spcBef>
                <a:spcPts val="375"/>
              </a:spcBef>
              <a:spcAft>
                <a:spcPts val="0"/>
              </a:spcAft>
              <a:buClr>
                <a:srgbClr val="0070C0"/>
              </a:buClr>
              <a:buSzPts val="2000"/>
              <a:buFont typeface="Noto Sans Symbols"/>
              <a:buChar char="▪"/>
              <a:defRPr>
                <a:solidFill>
                  <a:schemeClr val="dk1"/>
                </a:solidFill>
                <a:latin typeface="Arial"/>
                <a:ea typeface="Arial"/>
                <a:cs typeface="Arial"/>
                <a:sym typeface="Arial"/>
              </a:defRPr>
            </a:lvl3pPr>
            <a:lvl4pPr marL="1371566" lvl="3" indent="-257168" algn="l">
              <a:lnSpc>
                <a:spcPct val="90000"/>
              </a:lnSpc>
              <a:spcBef>
                <a:spcPts val="375"/>
              </a:spcBef>
              <a:spcAft>
                <a:spcPts val="0"/>
              </a:spcAft>
              <a:buClr>
                <a:srgbClr val="0070C0"/>
              </a:buClr>
              <a:buSzPts val="1800"/>
              <a:buFont typeface="Noto Sans Symbols"/>
              <a:buChar char="▪"/>
              <a:defRPr>
                <a:solidFill>
                  <a:schemeClr val="dk1"/>
                </a:solidFill>
                <a:latin typeface="Arial"/>
                <a:ea typeface="Arial"/>
                <a:cs typeface="Arial"/>
                <a:sym typeface="Arial"/>
              </a:defRPr>
            </a:lvl4pPr>
            <a:lvl5pPr marL="1714457" lvl="4" indent="-257168" algn="l">
              <a:lnSpc>
                <a:spcPct val="90000"/>
              </a:lnSpc>
              <a:spcBef>
                <a:spcPts val="375"/>
              </a:spcBef>
              <a:spcAft>
                <a:spcPts val="0"/>
              </a:spcAft>
              <a:buClr>
                <a:srgbClr val="0070C0"/>
              </a:buClr>
              <a:buSzPts val="1800"/>
              <a:buFont typeface="Noto Sans Symbols"/>
              <a:buChar char="▪"/>
              <a:defRPr>
                <a:solidFill>
                  <a:schemeClr val="dk1"/>
                </a:solidFill>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49" name="Google Shape;49;p24"/>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
        <p:nvSpPr>
          <p:cNvPr id="50" name="Google Shape;50;p24"/>
          <p:cNvSpPr/>
          <p:nvPr/>
        </p:nvSpPr>
        <p:spPr>
          <a:xfrm>
            <a:off x="0" y="1"/>
            <a:ext cx="7126054" cy="755424"/>
          </a:xfrm>
          <a:prstGeom prst="rect">
            <a:avLst/>
          </a:prstGeom>
          <a:solidFill>
            <a:srgbClr val="1F3864"/>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51" name="Google Shape;51;p24"/>
          <p:cNvSpPr txBox="1">
            <a:spLocks noGrp="1"/>
          </p:cNvSpPr>
          <p:nvPr>
            <p:ph type="title"/>
          </p:nvPr>
        </p:nvSpPr>
        <p:spPr>
          <a:xfrm>
            <a:off x="162167" y="13693"/>
            <a:ext cx="7886700" cy="7554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9895523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AB89296-ED04-48CA-A27C-AD5B20D90463}"/>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2382" y="-136208"/>
            <a:ext cx="9217818" cy="5415915"/>
          </a:xfrm>
          <a:prstGeom prst="rect">
            <a:avLst/>
          </a:prstGeom>
        </p:spPr>
      </p:pic>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29835649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11" name="object 4">
            <a:extLst>
              <a:ext uri="{FF2B5EF4-FFF2-40B4-BE49-F238E27FC236}">
                <a16:creationId xmlns:a16="http://schemas.microsoft.com/office/drawing/2014/main" id="{DA834662-CFCC-4371-8B53-114D02F4603A}"/>
              </a:ext>
            </a:extLst>
          </p:cNvPr>
          <p:cNvSpPr/>
          <p:nvPr userDrawn="1"/>
        </p:nvSpPr>
        <p:spPr bwMode="ltGray">
          <a:xfrm>
            <a:off x="437944" y="326021"/>
            <a:ext cx="3426275" cy="3426275"/>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7">
            <a:extLst>
              <a:ext uri="{FF2B5EF4-FFF2-40B4-BE49-F238E27FC236}">
                <a16:creationId xmlns:a16="http://schemas.microsoft.com/office/drawing/2014/main" id="{6A370FA4-433A-4A7B-B878-AC5074B08722}"/>
              </a:ext>
            </a:extLst>
          </p:cNvPr>
          <p:cNvSpPr/>
          <p:nvPr userDrawn="1"/>
        </p:nvSpPr>
        <p:spPr bwMode="ltGray">
          <a:xfrm>
            <a:off x="784640" y="793508"/>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bwMode="ltGray">
          <a:xfrm>
            <a:off x="783784" y="3382626"/>
            <a:ext cx="2904032" cy="16158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050" dirty="0">
                <a:solidFill>
                  <a:schemeClr val="bg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bwMode="ltGray">
          <a:xfrm>
            <a:off x="784640" y="2764829"/>
            <a:ext cx="2904032" cy="2308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500" dirty="0">
                <a:solidFill>
                  <a:schemeClr val="bg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bwMode="ltGray">
          <a:xfrm>
            <a:off x="784640" y="1023496"/>
            <a:ext cx="2904032" cy="83099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2700" baseline="0" dirty="0">
                <a:solidFill>
                  <a:schemeClr val="bg1"/>
                </a:solidFill>
              </a:defRPr>
            </a:lvl1pPr>
          </a:lstStyle>
          <a:p>
            <a:pPr lvl="0"/>
            <a:r>
              <a:rPr lang="en-US"/>
              <a:t>Click to edit Master title style</a:t>
            </a:r>
          </a:p>
        </p:txBody>
      </p:sp>
      <p:sp>
        <p:nvSpPr>
          <p:cNvPr id="10" name="object 6">
            <a:extLst>
              <a:ext uri="{FF2B5EF4-FFF2-40B4-BE49-F238E27FC236}">
                <a16:creationId xmlns:a16="http://schemas.microsoft.com/office/drawing/2014/main" id="{6087E402-5FA1-4D8C-AAF6-6E54C549E6C3}"/>
              </a:ext>
            </a:extLst>
          </p:cNvPr>
          <p:cNvSpPr/>
          <p:nvPr userDrawn="1"/>
        </p:nvSpPr>
        <p:spPr bwMode="ltGray">
          <a:xfrm>
            <a:off x="7698105" y="4369690"/>
            <a:ext cx="1067390" cy="588644"/>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339B40FD-BB66-41AF-B1B1-019750B8C94B}"/>
              </a:ext>
            </a:extLst>
          </p:cNvPr>
          <p:cNvSpPr>
            <a:spLocks/>
          </p:cNvSpPr>
          <p:nvPr userDrawn="1"/>
        </p:nvSpPr>
        <p:spPr bwMode="ltGray">
          <a:xfrm>
            <a:off x="437944" y="4739148"/>
            <a:ext cx="5291714" cy="184666"/>
          </a:xfrm>
          <a:prstGeom prst="rect">
            <a:avLst/>
          </a:prstGeom>
        </p:spPr>
        <p:txBody>
          <a:bodyPr wrap="squar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600" b="0" i="0" kern="1200" baseline="0">
                <a:solidFill>
                  <a:schemeClr val="bg1"/>
                </a:solidFill>
                <a:effectLst/>
                <a:latin typeface="+mn-lt"/>
                <a:ea typeface="+mn-ea"/>
                <a:cs typeface="+mn-cs"/>
              </a:rPr>
              <a:t>Preliminary, pre-decisional, deliberative and confidential. Based on input provided by CDC leaders and staff, to date, and subject to change. </a:t>
            </a:r>
            <a:br>
              <a:rPr lang="en-US" sz="600" b="0" i="0" kern="1200" baseline="0">
                <a:solidFill>
                  <a:schemeClr val="bg1"/>
                </a:solidFill>
                <a:effectLst/>
                <a:latin typeface="+mn-lt"/>
                <a:ea typeface="+mn-ea"/>
                <a:cs typeface="+mn-cs"/>
              </a:rPr>
            </a:br>
            <a:r>
              <a:rPr lang="en-US" sz="600" b="0" i="0" kern="1200" baseline="0">
                <a:solidFill>
                  <a:schemeClr val="bg1"/>
                </a:solidFill>
                <a:effectLst/>
                <a:latin typeface="+mn-lt"/>
                <a:ea typeface="+mn-ea"/>
                <a:cs typeface="+mn-cs"/>
              </a:rPr>
              <a:t>Content is descriptive only and is not meant to constitute legal, clinical, or policy advice.</a:t>
            </a:r>
            <a:endParaRPr kumimoji="0" lang="en-US" sz="600" b="0" i="0" u="none" strike="noStrike" kern="1200" cap="none" spc="0" normalizeH="0" baseline="0" noProof="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35877261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24221617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416051" y="728864"/>
            <a:ext cx="8311896" cy="18466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b="0" baseline="0" dirty="0"/>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416052" y="4876253"/>
            <a:ext cx="5458396"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sz="6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416051" y="31198"/>
            <a:ext cx="2882504" cy="92333"/>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6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416052" y="403925"/>
            <a:ext cx="8311896" cy="24237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dirty="0"/>
            </a:lvl1pPr>
          </a:lstStyle>
          <a:p>
            <a:pPr lvl="0"/>
            <a:r>
              <a:rPr lang="en-US"/>
              <a:t>Click to edit Master title style</a:t>
            </a:r>
          </a:p>
        </p:txBody>
      </p:sp>
    </p:spTree>
    <p:extLst>
      <p:ext uri="{BB962C8B-B14F-4D97-AF65-F5344CB8AC3E}">
        <p14:creationId xmlns:p14="http://schemas.microsoft.com/office/powerpoint/2010/main" val="14865915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99303848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418867" y="1229658"/>
            <a:ext cx="293350" cy="92333"/>
          </a:xfrm>
          <a:prstGeom prst="rect">
            <a:avLst/>
          </a:prstGeom>
          <a:noFill/>
          <a:ln w="6350">
            <a:noFill/>
            <a:miter lim="800000"/>
          </a:ln>
        </p:spPr>
        <p:txBody>
          <a:bodyPr vert="horz" wrap="none" lIns="0" tIns="0" rIns="0" bIns="0" rtlCol="0">
            <a:spAutoFit/>
          </a:bodyPr>
          <a:lstStyle/>
          <a:p>
            <a:pPr algn="l" rtl="0">
              <a:spcBef>
                <a:spcPts val="225"/>
              </a:spcBef>
              <a:spcAft>
                <a:spcPts val="225"/>
              </a:spcAft>
              <a:buNone/>
            </a:pPr>
            <a:r>
              <a:rPr lang="en-US" sz="6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416052" y="1012999"/>
            <a:ext cx="8311896" cy="184666"/>
          </a:xfrm>
          <a:prstGeom prst="rect">
            <a:avLst/>
          </a:prstGeom>
        </p:spPr>
        <p:txBody>
          <a:bodyPr wrap="square">
            <a:no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bwMode="gray">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6"/>
            </p:custDataLst>
          </p:nvPr>
        </p:nvSpPr>
        <p:spPr bwMode="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7"/>
            </p:custDataLst>
          </p:nvPr>
        </p:nvSpPr>
        <p:spPr bwMode="gray">
          <a:xfrm>
            <a:off x="416052" y="403925"/>
            <a:ext cx="8311896" cy="577081"/>
          </a:xfrm>
          <a:prstGeom prst="rect">
            <a:avLst/>
          </a:prstGeom>
        </p:spPr>
        <p:txBody>
          <a:bodyPr vert="horz" wrap="square" lIns="0" tIns="0" rIns="0" bIns="0" rtlCol="0" anchor="t" anchorCtr="0">
            <a:noAutofit/>
          </a:bodyPr>
          <a:lstStyle>
            <a:lvl1pPr rtl="0">
              <a:defRPr/>
            </a:lvl1pPr>
          </a:lstStyle>
          <a:p>
            <a:r>
              <a:rPr lang="en-US"/>
              <a:t>Click to edit Master title style</a:t>
            </a:r>
            <a:br>
              <a:rPr lang="en-US"/>
            </a:br>
            <a:endParaRPr lang="en-US"/>
          </a:p>
        </p:txBody>
      </p:sp>
    </p:spTree>
    <p:extLst>
      <p:ext uri="{BB962C8B-B14F-4D97-AF65-F5344CB8AC3E}">
        <p14:creationId xmlns:p14="http://schemas.microsoft.com/office/powerpoint/2010/main" val="18171637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92219839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416052" y="1056418"/>
            <a:ext cx="2859786" cy="57708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25071773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2648470205"/>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416052" y="2450563"/>
            <a:ext cx="3799332" cy="242374"/>
          </a:xfrm>
          <a:prstGeom prst="rect">
            <a:avLst/>
          </a:prstGeom>
        </p:spPr>
        <p:txBody>
          <a:bodyPr vert="horz" rIns="365760" anchor="ctr">
            <a:sp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35261471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6355902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77395222-AE49-451F-92AC-B36CC1E3A23B}"/>
              </a:ext>
            </a:extLst>
          </p:cNvPr>
          <p:cNvPicPr>
            <a:picLocks noChangeAspect="1"/>
          </p:cNvPicPr>
          <p:nvPr userDrawn="1"/>
        </p:nvPicPr>
        <p:blipFill>
          <a:blip r:embed="rId10"/>
          <a:stretch>
            <a:fillRect/>
          </a:stretch>
        </p:blipFill>
        <p:spPr bwMode="ltGray">
          <a:xfrm>
            <a:off x="0" y="0"/>
            <a:ext cx="9144000" cy="5143500"/>
          </a:xfrm>
          <a:prstGeom prst="rect">
            <a:avLst/>
          </a:prstGeom>
        </p:spPr>
      </p:pic>
      <p:sp>
        <p:nvSpPr>
          <p:cNvPr id="11" name="Rectangle 10">
            <a:extLst>
              <a:ext uri="{FF2B5EF4-FFF2-40B4-BE49-F238E27FC236}">
                <a16:creationId xmlns:a16="http://schemas.microsoft.com/office/drawing/2014/main" id="{2EF76B77-1CEF-4FF1-A5AE-4558FDF6B82D}"/>
              </a:ext>
            </a:extLst>
          </p:cNvPr>
          <p:cNvSpPr/>
          <p:nvPr userDrawn="1"/>
        </p:nvSpPr>
        <p:spPr bwMode="ltGray">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416051" y="869122"/>
            <a:ext cx="4627617" cy="1015663"/>
          </a:xfrm>
        </p:spPr>
        <p:txBody>
          <a:bodyPr vert="horz" anchor="t">
            <a:spAutoFit/>
          </a:bodyPr>
          <a:lstStyle>
            <a:lvl1pPr rtl="0">
              <a:lnSpc>
                <a:spcPct val="100000"/>
              </a:lnSpc>
              <a:defRPr sz="33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solidFill>
                  <a:schemeClr val="bg1"/>
                </a:solidFill>
              </a:rPr>
              <a:t>DELIBERATIVE &amp; CONFIDENTIAL | PRE-DECISIONAL | NOT FOR DISTRIBUTION</a:t>
            </a:r>
          </a:p>
        </p:txBody>
      </p:sp>
      <p:sp>
        <p:nvSpPr>
          <p:cNvPr id="17" name="object 7">
            <a:extLst>
              <a:ext uri="{FF2B5EF4-FFF2-40B4-BE49-F238E27FC236}">
                <a16:creationId xmlns:a16="http://schemas.microsoft.com/office/drawing/2014/main" id="{3E5AD818-8E90-4B1B-AEF4-0874FD7BE51C}"/>
              </a:ext>
            </a:extLst>
          </p:cNvPr>
          <p:cNvSpPr/>
          <p:nvPr userDrawn="1"/>
        </p:nvSpPr>
        <p:spPr bwMode="ltGray">
          <a:xfrm>
            <a:off x="416051" y="767464"/>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58422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20715594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1BD3DF74-9220-4D58-8FD3-3034963D01B0}"/>
              </a:ext>
            </a:extLst>
          </p:cNvPr>
          <p:cNvPicPr>
            <a:picLocks noChangeAspect="1"/>
          </p:cNvPicPr>
          <p:nvPr userDrawn="1"/>
        </p:nvPicPr>
        <p:blipFill>
          <a:blip r:embed="rId10"/>
          <a:stretch>
            <a:fillRect/>
          </a:stretch>
        </p:blipFill>
        <p:spPr bwMode="ltGray">
          <a:xfrm>
            <a:off x="0" y="0"/>
            <a:ext cx="9144000" cy="5143500"/>
          </a:xfrm>
          <a:prstGeom prst="rect">
            <a:avLst/>
          </a:prstGeom>
        </p:spPr>
      </p:pic>
      <p:sp>
        <p:nvSpPr>
          <p:cNvPr id="14" name="Rectangle 13">
            <a:extLst>
              <a:ext uri="{FF2B5EF4-FFF2-40B4-BE49-F238E27FC236}">
                <a16:creationId xmlns:a16="http://schemas.microsoft.com/office/drawing/2014/main" id="{6B07C8C8-A5E2-4174-89EB-D060774A8D29}"/>
              </a:ext>
            </a:extLst>
          </p:cNvPr>
          <p:cNvSpPr/>
          <p:nvPr userDrawn="1"/>
        </p:nvSpPr>
        <p:spPr bwMode="ltGray">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3"/>
            </p:custDataLst>
          </p:nvPr>
        </p:nvSpPr>
        <p:spPr bwMode="lt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bwMode="lt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solidFill>
                  <a:schemeClr val="bg1"/>
                </a:solidFill>
              </a:rPr>
              <a:t>DELIBERATIVE &amp; CONFIDENTIAL | PRE-DECISIONAL | NOT FOR DISTRIBUTION</a:t>
            </a:r>
          </a:p>
        </p:txBody>
      </p:sp>
      <p:sp>
        <p:nvSpPr>
          <p:cNvPr id="16" name="object 4">
            <a:extLst>
              <a:ext uri="{FF2B5EF4-FFF2-40B4-BE49-F238E27FC236}">
                <a16:creationId xmlns:a16="http://schemas.microsoft.com/office/drawing/2014/main" id="{5BC1C6AA-4C33-441F-96ED-140F9761959B}"/>
              </a:ext>
            </a:extLst>
          </p:cNvPr>
          <p:cNvSpPr/>
          <p:nvPr userDrawn="1"/>
        </p:nvSpPr>
        <p:spPr bwMode="ltGray">
          <a:xfrm>
            <a:off x="233994" y="499642"/>
            <a:ext cx="4332217" cy="1583741"/>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bg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2. Slide Title">
            <a:extLst>
              <a:ext uri="{FF2B5EF4-FFF2-40B4-BE49-F238E27FC236}">
                <a16:creationId xmlns:a16="http://schemas.microsoft.com/office/drawing/2014/main" id="{B9FDA431-CBF7-4454-92C5-144F0D6B7769}"/>
              </a:ext>
            </a:extLst>
          </p:cNvPr>
          <p:cNvSpPr>
            <a:spLocks noGrp="1"/>
          </p:cNvSpPr>
          <p:nvPr>
            <p:ph type="title"/>
            <p:custDataLst>
              <p:tags r:id="rId6"/>
            </p:custDataLst>
          </p:nvPr>
        </p:nvSpPr>
        <p:spPr bwMode="ltGray">
          <a:xfrm>
            <a:off x="416051" y="869122"/>
            <a:ext cx="3915774" cy="1015663"/>
          </a:xfrm>
        </p:spPr>
        <p:txBody>
          <a:bodyPr vert="horz" wrap="square" anchor="t">
            <a:spAutoFit/>
          </a:bodyPr>
          <a:lstStyle>
            <a:lvl1pPr rtl="0">
              <a:lnSpc>
                <a:spcPct val="100000"/>
              </a:lnSpc>
              <a:defRPr sz="3300">
                <a:solidFill>
                  <a:schemeClr val="tx1"/>
                </a:solidFill>
              </a:defRPr>
            </a:lvl1pPr>
          </a:lstStyle>
          <a:p>
            <a:r>
              <a:rPr lang="en-US"/>
              <a:t>Click to edit Master title style</a:t>
            </a:r>
          </a:p>
        </p:txBody>
      </p:sp>
      <p:sp>
        <p:nvSpPr>
          <p:cNvPr id="18" name="object 7">
            <a:extLst>
              <a:ext uri="{FF2B5EF4-FFF2-40B4-BE49-F238E27FC236}">
                <a16:creationId xmlns:a16="http://schemas.microsoft.com/office/drawing/2014/main" id="{857A5A87-7ED3-41FE-8FE0-6210CFA2130C}"/>
              </a:ext>
            </a:extLst>
          </p:cNvPr>
          <p:cNvSpPr/>
          <p:nvPr userDrawn="1"/>
        </p:nvSpPr>
        <p:spPr bwMode="ltGray">
          <a:xfrm>
            <a:off x="416051" y="767464"/>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chemeClr val="tx1"/>
              </a:solidFill>
              <a:effectLst/>
              <a:uLnTx/>
              <a:uFillTx/>
              <a:latin typeface="Calibri"/>
              <a:ea typeface="+mn-ea"/>
              <a:cs typeface="+mn-cs"/>
            </a:endParaRPr>
          </a:p>
        </p:txBody>
      </p:sp>
    </p:spTree>
    <p:extLst>
      <p:ext uri="{BB962C8B-B14F-4D97-AF65-F5344CB8AC3E}">
        <p14:creationId xmlns:p14="http://schemas.microsoft.com/office/powerpoint/2010/main" val="28652954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299938931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FF007CA2-A023-4FB4-9C5C-DD030FDBF5A9}"/>
              </a:ext>
            </a:extLst>
          </p:cNvPr>
          <p:cNvPicPr>
            <a:picLocks noChangeAspect="1"/>
          </p:cNvPicPr>
          <p:nvPr userDrawn="1"/>
        </p:nvPicPr>
        <p:blipFill>
          <a:blip r:embed="rId10"/>
          <a:stretch>
            <a:fillRect/>
          </a:stretch>
        </p:blipFill>
        <p:spPr bwMode="ltGray">
          <a:xfrm>
            <a:off x="0" y="0"/>
            <a:ext cx="9144000" cy="5143500"/>
          </a:xfrm>
          <a:prstGeom prst="rect">
            <a:avLst/>
          </a:prstGeom>
        </p:spPr>
      </p:pic>
      <p:sp>
        <p:nvSpPr>
          <p:cNvPr id="16" name="object 4">
            <a:extLst>
              <a:ext uri="{FF2B5EF4-FFF2-40B4-BE49-F238E27FC236}">
                <a16:creationId xmlns:a16="http://schemas.microsoft.com/office/drawing/2014/main" id="{0C10F50A-ED52-4DA7-99E9-CFD371639E80}"/>
              </a:ext>
            </a:extLst>
          </p:cNvPr>
          <p:cNvSpPr/>
          <p:nvPr userDrawn="1"/>
        </p:nvSpPr>
        <p:spPr bwMode="ltGray">
          <a:xfrm>
            <a:off x="233994" y="499642"/>
            <a:ext cx="4332217" cy="1583741"/>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B07C8C8-A5E2-4174-89EB-D060774A8D29}"/>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416051" y="869122"/>
            <a:ext cx="3915774" cy="1015663"/>
          </a:xfrm>
        </p:spPr>
        <p:txBody>
          <a:bodyPr vert="horz" wrap="square" anchor="t">
            <a:spAutoFit/>
          </a:bodyPr>
          <a:lstStyle>
            <a:lvl1pPr rtl="0">
              <a:lnSpc>
                <a:spcPct val="100000"/>
              </a:lnSpc>
              <a:defRPr sz="3300">
                <a:solidFill>
                  <a:schemeClr val="bg1"/>
                </a:solidFill>
              </a:defRPr>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solidFill>
                  <a:schemeClr val="bg1"/>
                </a:solidFill>
              </a:rPr>
              <a:t>DELIBERATIVE &amp; CONFIDENTIAL | PRE-DECISIONAL | NOT FOR DISTRIBUTION</a:t>
            </a:r>
          </a:p>
        </p:txBody>
      </p:sp>
      <p:sp>
        <p:nvSpPr>
          <p:cNvPr id="15" name="object 7">
            <a:extLst>
              <a:ext uri="{FF2B5EF4-FFF2-40B4-BE49-F238E27FC236}">
                <a16:creationId xmlns:a16="http://schemas.microsoft.com/office/drawing/2014/main" id="{F0B39E03-FA67-4AE9-8991-D61244D1ECB2}"/>
              </a:ext>
            </a:extLst>
          </p:cNvPr>
          <p:cNvSpPr/>
          <p:nvPr userDrawn="1"/>
        </p:nvSpPr>
        <p:spPr bwMode="ltGray">
          <a:xfrm>
            <a:off x="416051" y="767464"/>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04600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5458661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255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129284" y="2667172"/>
            <a:ext cx="6885432" cy="392415"/>
          </a:xfrm>
          <a:prstGeom prst="rect">
            <a:avLst/>
          </a:prstGeom>
        </p:spPr>
        <p:txBody>
          <a:bodyPr vert="horz" anchor="b">
            <a:spAutoFit/>
          </a:bodyPr>
          <a:lstStyle>
            <a:lvl1pPr rtl="0">
              <a:lnSpc>
                <a:spcPct val="105000"/>
              </a:lnSpc>
              <a:defRPr sz="255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129284" y="3213473"/>
            <a:ext cx="6885432"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7"/>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31880597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85401791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2560320" y="0"/>
            <a:ext cx="6583680"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416052" y="2744734"/>
            <a:ext cx="1885950" cy="369332"/>
          </a:xfrm>
          <a:prstGeom prst="rect">
            <a:avLst/>
          </a:prstGeom>
        </p:spPr>
        <p:txBody>
          <a:bodyPr wrap="square">
            <a:spAutoFit/>
          </a:bodyPr>
          <a:lstStyle>
            <a:lvl1pPr marL="0" indent="0" algn="l" rtl="0">
              <a:buNone/>
              <a:defRPr sz="1200" b="0" baseline="0">
                <a:solidFill>
                  <a:schemeClr val="tx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7"/>
            </p:custDataLst>
          </p:nvPr>
        </p:nvSpPr>
        <p:spPr>
          <a:xfrm>
            <a:off x="416052" y="31198"/>
            <a:ext cx="1885951"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8"/>
            </p:custDataLst>
          </p:nvPr>
        </p:nvSpPr>
        <p:spPr>
          <a:xfrm>
            <a:off x="416052" y="2058277"/>
            <a:ext cx="1885950" cy="57708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B73BC337-E686-4CF9-8CB5-4B16F27FB912}"/>
              </a:ext>
            </a:extLst>
          </p:cNvPr>
          <p:cNvSpPr txBox="1"/>
          <p:nvPr userDrawn="1"/>
        </p:nvSpPr>
        <p:spPr>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3" name="Rectangle 12">
            <a:extLst>
              <a:ext uri="{FF2B5EF4-FFF2-40B4-BE49-F238E27FC236}">
                <a16:creationId xmlns:a16="http://schemas.microsoft.com/office/drawing/2014/main" id="{9C694D69-467D-43BC-9954-4D4527F53C98}"/>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180491B1-8B1C-432F-88A9-84E632CAB9C3}"/>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BB0BA01C-F2E1-4707-A6EB-B4BBFCE9A84A}"/>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21205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2257368421"/>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273552" y="0"/>
            <a:ext cx="5870448"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416052" y="2744733"/>
            <a:ext cx="2599181" cy="184666"/>
          </a:xfrm>
          <a:prstGeom prst="rect">
            <a:avLst/>
          </a:prstGeom>
        </p:spPr>
        <p:txBody>
          <a:bodyPr wrap="square">
            <a:spAutoFit/>
          </a:bodyPr>
          <a:lstStyle>
            <a:lvl1pPr marL="0" indent="0" algn="l" rtl="0">
              <a:buNone/>
              <a:defRPr sz="1200" b="0" baseline="0">
                <a:solidFill>
                  <a:schemeClr val="tx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7"/>
            </p:custDataLst>
          </p:nvPr>
        </p:nvSpPr>
        <p:spPr>
          <a:xfrm>
            <a:off x="416051" y="31198"/>
            <a:ext cx="2599183"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8"/>
            </p:custDataLst>
          </p:nvPr>
        </p:nvSpPr>
        <p:spPr>
          <a:xfrm>
            <a:off x="416052" y="2058277"/>
            <a:ext cx="2599181" cy="57708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5C120751-9A33-4022-AFD6-78EAC26D1B23}"/>
              </a:ext>
            </a:extLst>
          </p:cNvPr>
          <p:cNvSpPr txBox="1"/>
          <p:nvPr userDrawn="1"/>
        </p:nvSpPr>
        <p:spPr>
          <a:xfrm>
            <a:off x="3611202"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3" name="Rectangle 12">
            <a:extLst>
              <a:ext uri="{FF2B5EF4-FFF2-40B4-BE49-F238E27FC236}">
                <a16:creationId xmlns:a16="http://schemas.microsoft.com/office/drawing/2014/main" id="{034B2075-4ABD-4819-AC32-C4E622A87439}"/>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3FF73E1E-0E5D-4876-97DF-F2A81FC72FA3}"/>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A98AF4C9-0294-4DFB-916C-C63EF696933C}"/>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876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6825154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4569714" y="0"/>
            <a:ext cx="4574286"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416052" y="403925"/>
            <a:ext cx="3799332" cy="242374"/>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416051" y="728864"/>
            <a:ext cx="3799332"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388CF1CB-DA3F-4BAD-A231-5BAECF89D763}"/>
              </a:ext>
            </a:extLst>
          </p:cNvPr>
          <p:cNvSpPr txBox="1"/>
          <p:nvPr userDrawn="1"/>
        </p:nvSpPr>
        <p:spPr>
          <a:xfrm>
            <a:off x="4826545"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3" name="Rectangle 12">
            <a:extLst>
              <a:ext uri="{FF2B5EF4-FFF2-40B4-BE49-F238E27FC236}">
                <a16:creationId xmlns:a16="http://schemas.microsoft.com/office/drawing/2014/main" id="{71616E2F-392A-4673-928C-B81D3458DA79}"/>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54343BFD-7D77-4181-A17F-FD5C091E42BB}"/>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2E5CE3A1-80E6-43A3-93A8-E608B70C933A}"/>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22600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160188401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416052" y="403925"/>
            <a:ext cx="5225796" cy="242374"/>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5872734" y="0"/>
            <a:ext cx="3271266"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416051" y="728864"/>
            <a:ext cx="5225796"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7"/>
            </p:custDataLst>
          </p:nvPr>
        </p:nvSpPr>
        <p:spPr>
          <a:xfrm>
            <a:off x="416052" y="4876252"/>
            <a:ext cx="5225797"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FBEF184F-B2BA-45D9-BB6A-A5C0C10A3C93}"/>
              </a:ext>
            </a:extLst>
          </p:cNvPr>
          <p:cNvSpPr txBox="1"/>
          <p:nvPr userDrawn="1"/>
        </p:nvSpPr>
        <p:spPr>
          <a:xfrm>
            <a:off x="306429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3" name="Rectangle 12">
            <a:extLst>
              <a:ext uri="{FF2B5EF4-FFF2-40B4-BE49-F238E27FC236}">
                <a16:creationId xmlns:a16="http://schemas.microsoft.com/office/drawing/2014/main" id="{F93FDE38-D878-450C-BF89-8D2D9C596D54}"/>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4F4123EC-B2D2-49E7-844A-A0DABF1079F3}"/>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60068831-F43F-4DF9-983B-89ACD58B53C6}"/>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91192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2639308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6586062" y="0"/>
            <a:ext cx="2557938"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marL="0" marR="0" lvl="0" indent="0" algn="r" defTabSz="458058" rtl="0" eaLnBrk="1" fontAlgn="auto" latinLnBrk="0" hangingPunct="1">
              <a:lnSpc>
                <a:spcPct val="100000"/>
              </a:lnSpc>
              <a:spcBef>
                <a:spcPts val="0"/>
              </a:spcBef>
              <a:spcAft>
                <a:spcPts val="0"/>
              </a:spcAft>
              <a:buClrTx/>
              <a:buSzTx/>
              <a:buFontTx/>
              <a:buNone/>
              <a:tabLst/>
              <a:defRPr/>
            </a:pPr>
            <a:fld id="{4ABDCABE-3F10-B64C-92F1-862014417034}" type="slidenum">
              <a:rPr kumimoji="0" lang="en-US" sz="675"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458058"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416052" y="403925"/>
            <a:ext cx="5939028" cy="242374"/>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416051" y="728864"/>
            <a:ext cx="5939028" cy="184666"/>
          </a:xfrm>
          <a:prstGeom prst="rect">
            <a:avLst/>
          </a:prstGeom>
        </p:spPr>
        <p:txBody>
          <a:bodyPr wrap="square">
            <a:spAutoFit/>
          </a:bodyPr>
          <a:lstStyle>
            <a:lvl1pPr marL="0" indent="0" algn="l" rtl="0">
              <a:buNone/>
              <a:defRPr sz="1200" b="0" u="none"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685800" rtl="0" eaLnBrk="1" fontAlgn="auto" latinLnBrk="0" hangingPunct="1">
              <a:lnSpc>
                <a:spcPct val="100000"/>
              </a:lnSpc>
              <a:spcBef>
                <a:spcPts val="225"/>
              </a:spcBef>
              <a:spcAft>
                <a:spcPts val="225"/>
              </a:spcAft>
              <a:buClrTx/>
              <a:buSzTx/>
              <a:buFont typeface="Segoe UI" panose="020B0502040204020203" pitchFamily="34" charset="0"/>
              <a:buChar char="​"/>
              <a:tabLst/>
              <a:defRPr/>
            </a:pPr>
            <a:r>
              <a:rPr kumimoji="0" lang="en-US" sz="6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49D0BF1-DEF3-472A-9AD0-ED460EEBDEA9}"/>
              </a:ext>
            </a:extLst>
          </p:cNvPr>
          <p:cNvSpPr txBox="1"/>
          <p:nvPr userDrawn="1"/>
        </p:nvSpPr>
        <p:spPr>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3" name="Rectangle 12">
            <a:extLst>
              <a:ext uri="{FF2B5EF4-FFF2-40B4-BE49-F238E27FC236}">
                <a16:creationId xmlns:a16="http://schemas.microsoft.com/office/drawing/2014/main" id="{3F4B774D-C0AE-4935-A3FA-61358F7078F3}"/>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3E53FC69-63B9-4AC9-B212-9BF297D4EFB2}"/>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82580D1F-2566-4310-98A8-92C37A4E1BFB}"/>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48064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226449459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020B2B9D-89A4-45C7-8303-E0A9A3C0BFA7}"/>
              </a:ext>
            </a:extLst>
          </p:cNvPr>
          <p:cNvSpPr/>
          <p:nvPr userDrawn="1"/>
        </p:nvSpPr>
        <p:spPr>
          <a:xfrm>
            <a:off x="136321" y="350044"/>
            <a:ext cx="8871358" cy="464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416052" y="403924"/>
            <a:ext cx="8311896" cy="727122"/>
          </a:xfrm>
        </p:spPr>
        <p:txBody>
          <a:bodyPr vert="horz">
            <a:sp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418867" y="1051350"/>
            <a:ext cx="293350" cy="92333"/>
          </a:xfrm>
          <a:prstGeom prst="rect">
            <a:avLst/>
          </a:prstGeom>
          <a:noFill/>
          <a:ln w="6350">
            <a:noFill/>
            <a:miter lim="800000"/>
          </a:ln>
        </p:spPr>
        <p:txBody>
          <a:bodyPr vert="horz" wrap="none" lIns="0" tIns="0" rIns="0" bIns="0" rtlCol="0">
            <a:spAutoFit/>
          </a:bodyPr>
          <a:lstStyle/>
          <a:p>
            <a:pPr algn="l" rtl="0">
              <a:spcBef>
                <a:spcPts val="225"/>
              </a:spcBef>
              <a:spcAft>
                <a:spcPts val="225"/>
              </a:spcAft>
              <a:buNone/>
            </a:pPr>
            <a:r>
              <a:rPr lang="en-US" sz="600" b="1" cap="all" baseline="0"/>
              <a:t>STICKER</a:t>
            </a:r>
          </a:p>
        </p:txBody>
      </p:sp>
      <p:sp>
        <p:nvSpPr>
          <p:cNvPr id="11" name="TextBox 10">
            <a:extLst>
              <a:ext uri="{FF2B5EF4-FFF2-40B4-BE49-F238E27FC236}">
                <a16:creationId xmlns:a16="http://schemas.microsoft.com/office/drawing/2014/main" id="{85AC9EF8-66A5-4D43-BA1A-DD557E1F5A83}"/>
              </a:ext>
            </a:extLst>
          </p:cNvPr>
          <p:cNvSpPr txBox="1"/>
          <p:nvPr userDrawn="1"/>
        </p:nvSpPr>
        <p:spPr>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2" name="Rectangle 11">
            <a:extLst>
              <a:ext uri="{FF2B5EF4-FFF2-40B4-BE49-F238E27FC236}">
                <a16:creationId xmlns:a16="http://schemas.microsoft.com/office/drawing/2014/main" id="{6197C061-CB16-4BAE-8F44-F6D2B83BA42B}"/>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6" name="Sticker">
            <a:extLst>
              <a:ext uri="{FF2B5EF4-FFF2-40B4-BE49-F238E27FC236}">
                <a16:creationId xmlns:a16="http://schemas.microsoft.com/office/drawing/2014/main" id="{6CA4703C-32F5-40B9-8A73-390FB5C923E3}"/>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7" name="object 7">
            <a:extLst>
              <a:ext uri="{FF2B5EF4-FFF2-40B4-BE49-F238E27FC236}">
                <a16:creationId xmlns:a16="http://schemas.microsoft.com/office/drawing/2014/main" id="{FC7048FA-7EC6-411F-8457-F530120362DF}"/>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D3E5B035-AC7D-4BCA-A81A-495216B6DF9F}"/>
              </a:ext>
            </a:extLst>
          </p:cNvPr>
          <p:cNvPicPr>
            <a:picLocks noChangeAspect="1"/>
          </p:cNvPicPr>
          <p:nvPr userDrawn="1"/>
        </p:nvPicPr>
        <p:blipFill>
          <a:blip r:embed="rId10"/>
          <a:stretch>
            <a:fillRect/>
          </a:stretch>
        </p:blipFill>
        <p:spPr>
          <a:xfrm>
            <a:off x="0" y="0"/>
            <a:ext cx="9144000" cy="5143500"/>
          </a:xfrm>
          <a:prstGeom prst="rect">
            <a:avLst/>
          </a:prstGeom>
        </p:spPr>
      </p:pic>
    </p:spTree>
    <p:extLst>
      <p:ext uri="{BB962C8B-B14F-4D97-AF65-F5344CB8AC3E}">
        <p14:creationId xmlns:p14="http://schemas.microsoft.com/office/powerpoint/2010/main" val="31938157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12385973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191" y="1191"/>
                        <a:ext cx="1191" cy="1191"/>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3"/>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4"/>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18958124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38583633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8446B46A-E27B-4B97-94F2-63C7F0D7C380}"/>
              </a:ext>
            </a:extLst>
          </p:cNvPr>
          <p:cNvPicPr>
            <a:picLocks noChangeAspect="1"/>
          </p:cNvPicPr>
          <p:nvPr userDrawn="1"/>
        </p:nvPicPr>
        <p:blipFill>
          <a:blip r:embed="rId6"/>
          <a:stretch>
            <a:fillRect/>
          </a:stretch>
        </p:blipFill>
        <p:spPr bwMode="ltGray">
          <a:xfrm>
            <a:off x="0" y="0"/>
            <a:ext cx="9144000" cy="5143500"/>
          </a:xfrm>
          <a:prstGeom prst="rect">
            <a:avLst/>
          </a:prstGeom>
        </p:spPr>
      </p:pic>
      <p:sp>
        <p:nvSpPr>
          <p:cNvPr id="6" name="Rectangle 5">
            <a:extLst>
              <a:ext uri="{FF2B5EF4-FFF2-40B4-BE49-F238E27FC236}">
                <a16:creationId xmlns:a16="http://schemas.microsoft.com/office/drawing/2014/main" id="{C17D7224-6C28-4555-8FB0-689672660B88}"/>
              </a:ext>
            </a:extLst>
          </p:cNvPr>
          <p:cNvSpPr/>
          <p:nvPr userDrawn="1"/>
        </p:nvSpPr>
        <p:spPr>
          <a:xfrm>
            <a:off x="0" y="1351128"/>
            <a:ext cx="4437228" cy="3270344"/>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7" name="Picture 6">
            <a:extLst>
              <a:ext uri="{FF2B5EF4-FFF2-40B4-BE49-F238E27FC236}">
                <a16:creationId xmlns:a16="http://schemas.microsoft.com/office/drawing/2014/main" id="{11A3DE90-87E4-44CD-800B-E5E987349990}"/>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bwMode="ltGray">
          <a:xfrm>
            <a:off x="7698259" y="4370260"/>
            <a:ext cx="1068873" cy="587504"/>
          </a:xfrm>
          <a:prstGeom prst="rect">
            <a:avLst/>
          </a:prstGeom>
        </p:spPr>
      </p:pic>
      <p:pic>
        <p:nvPicPr>
          <p:cNvPr id="9" name="Picture 8">
            <a:extLst>
              <a:ext uri="{FF2B5EF4-FFF2-40B4-BE49-F238E27FC236}">
                <a16:creationId xmlns:a16="http://schemas.microsoft.com/office/drawing/2014/main" id="{2C32365E-52D7-4B5B-9812-FD6A2777A43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bwMode="ltGray">
          <a:xfrm>
            <a:off x="7598818" y="1"/>
            <a:ext cx="918896" cy="1458347"/>
          </a:xfrm>
          <a:prstGeom prst="rect">
            <a:avLst/>
          </a:prstGeom>
        </p:spPr>
      </p:pic>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4" name="TextBox 3">
            <a:extLst>
              <a:ext uri="{FF2B5EF4-FFF2-40B4-BE49-F238E27FC236}">
                <a16:creationId xmlns:a16="http://schemas.microsoft.com/office/drawing/2014/main" id="{7857F457-6247-44D4-BE3C-66B191EB78D5}"/>
              </a:ext>
            </a:extLst>
          </p:cNvPr>
          <p:cNvSpPr txBox="1"/>
          <p:nvPr userDrawn="1"/>
        </p:nvSpPr>
        <p:spPr>
          <a:xfrm>
            <a:off x="457648" y="2570801"/>
            <a:ext cx="3253519" cy="830997"/>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5400"/>
              <a:t>Thank you </a:t>
            </a:r>
          </a:p>
        </p:txBody>
      </p:sp>
    </p:spTree>
    <p:extLst>
      <p:ext uri="{BB962C8B-B14F-4D97-AF65-F5344CB8AC3E}">
        <p14:creationId xmlns:p14="http://schemas.microsoft.com/office/powerpoint/2010/main" val="8534433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AB89296-ED04-48CA-A27C-AD5B20D90463}"/>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36909" y="-75271"/>
            <a:ext cx="9217818" cy="5415915"/>
          </a:xfrm>
          <a:prstGeom prst="rect">
            <a:avLst/>
          </a:prstGeom>
        </p:spPr>
      </p:pic>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29835649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11" name="object 4">
            <a:extLst>
              <a:ext uri="{FF2B5EF4-FFF2-40B4-BE49-F238E27FC236}">
                <a16:creationId xmlns:a16="http://schemas.microsoft.com/office/drawing/2014/main" id="{DA834662-CFCC-4371-8B53-114D02F4603A}"/>
              </a:ext>
            </a:extLst>
          </p:cNvPr>
          <p:cNvSpPr/>
          <p:nvPr userDrawn="1"/>
        </p:nvSpPr>
        <p:spPr bwMode="ltGray">
          <a:xfrm>
            <a:off x="437944" y="326021"/>
            <a:ext cx="3426275" cy="3426275"/>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7">
            <a:extLst>
              <a:ext uri="{FF2B5EF4-FFF2-40B4-BE49-F238E27FC236}">
                <a16:creationId xmlns:a16="http://schemas.microsoft.com/office/drawing/2014/main" id="{6A370FA4-433A-4A7B-B878-AC5074B08722}"/>
              </a:ext>
            </a:extLst>
          </p:cNvPr>
          <p:cNvSpPr/>
          <p:nvPr userDrawn="1"/>
        </p:nvSpPr>
        <p:spPr bwMode="ltGray">
          <a:xfrm>
            <a:off x="784640" y="793508"/>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bwMode="ltGray">
          <a:xfrm>
            <a:off x="783784" y="3382626"/>
            <a:ext cx="2904032" cy="16158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050" dirty="0">
                <a:solidFill>
                  <a:schemeClr val="bg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bwMode="ltGray">
          <a:xfrm>
            <a:off x="784640" y="2764829"/>
            <a:ext cx="2904032" cy="2308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500" dirty="0">
                <a:solidFill>
                  <a:schemeClr val="bg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bwMode="ltGray">
          <a:xfrm>
            <a:off x="784640" y="1023496"/>
            <a:ext cx="2904032" cy="83099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2700" baseline="0" dirty="0">
                <a:solidFill>
                  <a:schemeClr val="bg1"/>
                </a:solidFill>
              </a:defRPr>
            </a:lvl1pPr>
          </a:lstStyle>
          <a:p>
            <a:pPr lvl="0"/>
            <a:r>
              <a:rPr lang="en-US"/>
              <a:t>Click to edit Master title style</a:t>
            </a:r>
          </a:p>
        </p:txBody>
      </p:sp>
      <p:sp>
        <p:nvSpPr>
          <p:cNvPr id="10" name="object 6">
            <a:extLst>
              <a:ext uri="{FF2B5EF4-FFF2-40B4-BE49-F238E27FC236}">
                <a16:creationId xmlns:a16="http://schemas.microsoft.com/office/drawing/2014/main" id="{6087E402-5FA1-4D8C-AAF6-6E54C549E6C3}"/>
              </a:ext>
            </a:extLst>
          </p:cNvPr>
          <p:cNvSpPr/>
          <p:nvPr userDrawn="1"/>
        </p:nvSpPr>
        <p:spPr bwMode="ltGray">
          <a:xfrm>
            <a:off x="7698105" y="4369690"/>
            <a:ext cx="1067390" cy="588644"/>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51338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24221617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416051" y="728864"/>
            <a:ext cx="8311896" cy="18466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b="0" baseline="0" dirty="0"/>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416052" y="4876253"/>
            <a:ext cx="5458396"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sz="6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416051" y="31198"/>
            <a:ext cx="2882504" cy="92333"/>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6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416052" y="403925"/>
            <a:ext cx="8311896" cy="24237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dirty="0"/>
            </a:lvl1pPr>
          </a:lstStyle>
          <a:p>
            <a:pPr lvl="0"/>
            <a:r>
              <a:rPr lang="en-US"/>
              <a:t>Click to edit Master title style</a:t>
            </a:r>
          </a:p>
        </p:txBody>
      </p:sp>
    </p:spTree>
    <p:extLst>
      <p:ext uri="{BB962C8B-B14F-4D97-AF65-F5344CB8AC3E}">
        <p14:creationId xmlns:p14="http://schemas.microsoft.com/office/powerpoint/2010/main" val="19191404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99303848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418867" y="1229658"/>
            <a:ext cx="293350" cy="92333"/>
          </a:xfrm>
          <a:prstGeom prst="rect">
            <a:avLst/>
          </a:prstGeom>
          <a:noFill/>
          <a:ln w="6350">
            <a:noFill/>
            <a:miter lim="800000"/>
          </a:ln>
        </p:spPr>
        <p:txBody>
          <a:bodyPr vert="horz" wrap="none" lIns="0" tIns="0" rIns="0" bIns="0" rtlCol="0">
            <a:spAutoFit/>
          </a:bodyPr>
          <a:lstStyle/>
          <a:p>
            <a:pPr algn="l" rtl="0">
              <a:spcBef>
                <a:spcPts val="225"/>
              </a:spcBef>
              <a:spcAft>
                <a:spcPts val="225"/>
              </a:spcAft>
              <a:buNone/>
            </a:pPr>
            <a:r>
              <a:rPr lang="en-US" sz="6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416052" y="1012999"/>
            <a:ext cx="8311896" cy="184666"/>
          </a:xfrm>
          <a:prstGeom prst="rect">
            <a:avLst/>
          </a:prstGeom>
        </p:spPr>
        <p:txBody>
          <a:bodyPr wrap="square">
            <a:no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bwMode="gray">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6"/>
            </p:custDataLst>
          </p:nvPr>
        </p:nvSpPr>
        <p:spPr bwMode="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7"/>
            </p:custDataLst>
          </p:nvPr>
        </p:nvSpPr>
        <p:spPr bwMode="gray">
          <a:xfrm>
            <a:off x="416052" y="403925"/>
            <a:ext cx="8311896" cy="577081"/>
          </a:xfrm>
          <a:prstGeom prst="rect">
            <a:avLst/>
          </a:prstGeom>
        </p:spPr>
        <p:txBody>
          <a:bodyPr vert="horz" wrap="square" lIns="0" tIns="0" rIns="0" bIns="0" rtlCol="0" anchor="t" anchorCtr="0">
            <a:noAutofit/>
          </a:bodyPr>
          <a:lstStyle>
            <a:lvl1pPr rtl="0">
              <a:defRPr/>
            </a:lvl1pPr>
          </a:lstStyle>
          <a:p>
            <a:r>
              <a:rPr lang="en-US"/>
              <a:t>Click to edit Master title style</a:t>
            </a:r>
            <a:br>
              <a:rPr lang="en-US"/>
            </a:br>
            <a:endParaRPr lang="en-US"/>
          </a:p>
        </p:txBody>
      </p:sp>
    </p:spTree>
    <p:extLst>
      <p:ext uri="{BB962C8B-B14F-4D97-AF65-F5344CB8AC3E}">
        <p14:creationId xmlns:p14="http://schemas.microsoft.com/office/powerpoint/2010/main" val="18687411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92219839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416052" y="1056418"/>
            <a:ext cx="2859786" cy="57708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15430988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2648470205"/>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416052" y="2450563"/>
            <a:ext cx="3799332" cy="242374"/>
          </a:xfrm>
          <a:prstGeom prst="rect">
            <a:avLst/>
          </a:prstGeom>
        </p:spPr>
        <p:txBody>
          <a:bodyPr vert="horz" rIns="365760" anchor="ctr">
            <a:sp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15361547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6355902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77395222-AE49-451F-92AC-B36CC1E3A23B}"/>
              </a:ext>
            </a:extLst>
          </p:cNvPr>
          <p:cNvPicPr>
            <a:picLocks noChangeAspect="1"/>
          </p:cNvPicPr>
          <p:nvPr userDrawn="1"/>
        </p:nvPicPr>
        <p:blipFill>
          <a:blip r:embed="rId10"/>
          <a:stretch>
            <a:fillRect/>
          </a:stretch>
        </p:blipFill>
        <p:spPr bwMode="ltGray">
          <a:xfrm>
            <a:off x="0" y="0"/>
            <a:ext cx="9144000" cy="5143500"/>
          </a:xfrm>
          <a:prstGeom prst="rect">
            <a:avLst/>
          </a:prstGeom>
        </p:spPr>
      </p:pic>
      <p:sp>
        <p:nvSpPr>
          <p:cNvPr id="11" name="Rectangle 10">
            <a:extLst>
              <a:ext uri="{FF2B5EF4-FFF2-40B4-BE49-F238E27FC236}">
                <a16:creationId xmlns:a16="http://schemas.microsoft.com/office/drawing/2014/main" id="{2EF76B77-1CEF-4FF1-A5AE-4558FDF6B82D}"/>
              </a:ext>
            </a:extLst>
          </p:cNvPr>
          <p:cNvSpPr/>
          <p:nvPr userDrawn="1"/>
        </p:nvSpPr>
        <p:spPr bwMode="ltGray">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416051" y="869122"/>
            <a:ext cx="4627617" cy="1015663"/>
          </a:xfrm>
        </p:spPr>
        <p:txBody>
          <a:bodyPr vert="horz" anchor="t">
            <a:spAutoFit/>
          </a:bodyPr>
          <a:lstStyle>
            <a:lvl1pPr rtl="0">
              <a:lnSpc>
                <a:spcPct val="100000"/>
              </a:lnSpc>
              <a:defRPr sz="33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7" name="object 7">
            <a:extLst>
              <a:ext uri="{FF2B5EF4-FFF2-40B4-BE49-F238E27FC236}">
                <a16:creationId xmlns:a16="http://schemas.microsoft.com/office/drawing/2014/main" id="{3E5AD818-8E90-4B1B-AEF4-0874FD7BE51C}"/>
              </a:ext>
            </a:extLst>
          </p:cNvPr>
          <p:cNvSpPr/>
          <p:nvPr userDrawn="1"/>
        </p:nvSpPr>
        <p:spPr bwMode="ltGray">
          <a:xfrm>
            <a:off x="416051" y="767464"/>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929994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20715594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1BD3DF74-9220-4D58-8FD3-3034963D01B0}"/>
              </a:ext>
            </a:extLst>
          </p:cNvPr>
          <p:cNvPicPr>
            <a:picLocks noChangeAspect="1"/>
          </p:cNvPicPr>
          <p:nvPr userDrawn="1"/>
        </p:nvPicPr>
        <p:blipFill>
          <a:blip r:embed="rId10"/>
          <a:stretch>
            <a:fillRect/>
          </a:stretch>
        </p:blipFill>
        <p:spPr bwMode="ltGray">
          <a:xfrm>
            <a:off x="0" y="0"/>
            <a:ext cx="9144000" cy="5143500"/>
          </a:xfrm>
          <a:prstGeom prst="rect">
            <a:avLst/>
          </a:prstGeom>
        </p:spPr>
      </p:pic>
      <p:sp>
        <p:nvSpPr>
          <p:cNvPr id="14" name="Rectangle 13">
            <a:extLst>
              <a:ext uri="{FF2B5EF4-FFF2-40B4-BE49-F238E27FC236}">
                <a16:creationId xmlns:a16="http://schemas.microsoft.com/office/drawing/2014/main" id="{6B07C8C8-A5E2-4174-89EB-D060774A8D29}"/>
              </a:ext>
            </a:extLst>
          </p:cNvPr>
          <p:cNvSpPr/>
          <p:nvPr userDrawn="1"/>
        </p:nvSpPr>
        <p:spPr bwMode="ltGray">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3"/>
            </p:custDataLst>
          </p:nvPr>
        </p:nvSpPr>
        <p:spPr bwMode="lt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bwMode="lt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1"/>
                </a:solidFill>
                <a:cs typeface="+mn-cs"/>
              </a:defRPr>
            </a:lvl1pPr>
          </a:lstStyle>
          <a:p>
            <a:pPr lvl="0">
              <a:buNone/>
            </a:pPr>
            <a:r>
              <a:rPr lang="en-US"/>
              <a:t>Add tracker</a:t>
            </a:r>
          </a:p>
        </p:txBody>
      </p:sp>
      <p:sp>
        <p:nvSpPr>
          <p:cNvPr id="16" name="object 4">
            <a:extLst>
              <a:ext uri="{FF2B5EF4-FFF2-40B4-BE49-F238E27FC236}">
                <a16:creationId xmlns:a16="http://schemas.microsoft.com/office/drawing/2014/main" id="{5BC1C6AA-4C33-441F-96ED-140F9761959B}"/>
              </a:ext>
            </a:extLst>
          </p:cNvPr>
          <p:cNvSpPr/>
          <p:nvPr userDrawn="1"/>
        </p:nvSpPr>
        <p:spPr bwMode="ltGray">
          <a:xfrm>
            <a:off x="233994" y="499642"/>
            <a:ext cx="4332217" cy="1583741"/>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bg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2. Slide Title">
            <a:extLst>
              <a:ext uri="{FF2B5EF4-FFF2-40B4-BE49-F238E27FC236}">
                <a16:creationId xmlns:a16="http://schemas.microsoft.com/office/drawing/2014/main" id="{B9FDA431-CBF7-4454-92C5-144F0D6B7769}"/>
              </a:ext>
            </a:extLst>
          </p:cNvPr>
          <p:cNvSpPr>
            <a:spLocks noGrp="1"/>
          </p:cNvSpPr>
          <p:nvPr>
            <p:ph type="title"/>
            <p:custDataLst>
              <p:tags r:id="rId6"/>
            </p:custDataLst>
          </p:nvPr>
        </p:nvSpPr>
        <p:spPr bwMode="ltGray">
          <a:xfrm>
            <a:off x="416051" y="869122"/>
            <a:ext cx="3915774" cy="1015663"/>
          </a:xfrm>
        </p:spPr>
        <p:txBody>
          <a:bodyPr vert="horz" wrap="square" anchor="t">
            <a:spAutoFit/>
          </a:bodyPr>
          <a:lstStyle>
            <a:lvl1pPr rtl="0">
              <a:lnSpc>
                <a:spcPct val="100000"/>
              </a:lnSpc>
              <a:defRPr sz="3300">
                <a:solidFill>
                  <a:schemeClr val="tx1"/>
                </a:solidFill>
              </a:defRPr>
            </a:lvl1pPr>
          </a:lstStyle>
          <a:p>
            <a:r>
              <a:rPr lang="en-US"/>
              <a:t>Click to edit Master title style</a:t>
            </a:r>
          </a:p>
        </p:txBody>
      </p:sp>
      <p:sp>
        <p:nvSpPr>
          <p:cNvPr id="18" name="object 7">
            <a:extLst>
              <a:ext uri="{FF2B5EF4-FFF2-40B4-BE49-F238E27FC236}">
                <a16:creationId xmlns:a16="http://schemas.microsoft.com/office/drawing/2014/main" id="{857A5A87-7ED3-41FE-8FE0-6210CFA2130C}"/>
              </a:ext>
            </a:extLst>
          </p:cNvPr>
          <p:cNvSpPr/>
          <p:nvPr userDrawn="1"/>
        </p:nvSpPr>
        <p:spPr bwMode="ltGray">
          <a:xfrm>
            <a:off x="416051" y="767464"/>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chemeClr val="tx1"/>
              </a:solidFill>
              <a:effectLst/>
              <a:uLnTx/>
              <a:uFillTx/>
              <a:latin typeface="Calibri"/>
              <a:ea typeface="+mn-ea"/>
              <a:cs typeface="+mn-cs"/>
            </a:endParaRPr>
          </a:p>
        </p:txBody>
      </p:sp>
    </p:spTree>
    <p:extLst>
      <p:ext uri="{BB962C8B-B14F-4D97-AF65-F5344CB8AC3E}">
        <p14:creationId xmlns:p14="http://schemas.microsoft.com/office/powerpoint/2010/main" val="32496687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299938931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FF007CA2-A023-4FB4-9C5C-DD030FDBF5A9}"/>
              </a:ext>
            </a:extLst>
          </p:cNvPr>
          <p:cNvPicPr>
            <a:picLocks noChangeAspect="1"/>
          </p:cNvPicPr>
          <p:nvPr userDrawn="1"/>
        </p:nvPicPr>
        <p:blipFill>
          <a:blip r:embed="rId10"/>
          <a:stretch>
            <a:fillRect/>
          </a:stretch>
        </p:blipFill>
        <p:spPr bwMode="ltGray">
          <a:xfrm>
            <a:off x="0" y="0"/>
            <a:ext cx="9144000" cy="5143500"/>
          </a:xfrm>
          <a:prstGeom prst="rect">
            <a:avLst/>
          </a:prstGeom>
        </p:spPr>
      </p:pic>
      <p:sp>
        <p:nvSpPr>
          <p:cNvPr id="16" name="object 4">
            <a:extLst>
              <a:ext uri="{FF2B5EF4-FFF2-40B4-BE49-F238E27FC236}">
                <a16:creationId xmlns:a16="http://schemas.microsoft.com/office/drawing/2014/main" id="{0C10F50A-ED52-4DA7-99E9-CFD371639E80}"/>
              </a:ext>
            </a:extLst>
          </p:cNvPr>
          <p:cNvSpPr/>
          <p:nvPr userDrawn="1"/>
        </p:nvSpPr>
        <p:spPr bwMode="ltGray">
          <a:xfrm>
            <a:off x="233994" y="499642"/>
            <a:ext cx="4332217" cy="1583741"/>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B07C8C8-A5E2-4174-89EB-D060774A8D29}"/>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416051" y="869122"/>
            <a:ext cx="3915774" cy="1015663"/>
          </a:xfrm>
        </p:spPr>
        <p:txBody>
          <a:bodyPr vert="horz" wrap="square" anchor="t">
            <a:spAutoFit/>
          </a:bodyPr>
          <a:lstStyle>
            <a:lvl1pPr rtl="0">
              <a:lnSpc>
                <a:spcPct val="100000"/>
              </a:lnSpc>
              <a:defRPr sz="3300">
                <a:solidFill>
                  <a:schemeClr val="bg1"/>
                </a:solidFill>
              </a:defRPr>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1"/>
                </a:solidFill>
                <a:cs typeface="+mn-cs"/>
              </a:defRPr>
            </a:lvl1pPr>
          </a:lstStyle>
          <a:p>
            <a:pPr lvl="0">
              <a:buNone/>
            </a:pPr>
            <a:r>
              <a:rPr lang="en-US"/>
              <a:t>Add tracker</a:t>
            </a:r>
          </a:p>
        </p:txBody>
      </p:sp>
      <p:sp>
        <p:nvSpPr>
          <p:cNvPr id="15" name="object 7">
            <a:extLst>
              <a:ext uri="{FF2B5EF4-FFF2-40B4-BE49-F238E27FC236}">
                <a16:creationId xmlns:a16="http://schemas.microsoft.com/office/drawing/2014/main" id="{F0B39E03-FA67-4AE9-8991-D61244D1ECB2}"/>
              </a:ext>
            </a:extLst>
          </p:cNvPr>
          <p:cNvSpPr/>
          <p:nvPr userDrawn="1"/>
        </p:nvSpPr>
        <p:spPr bwMode="ltGray">
          <a:xfrm>
            <a:off x="416051" y="767464"/>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34196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5458661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255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129284" y="2667172"/>
            <a:ext cx="6885432" cy="392415"/>
          </a:xfrm>
          <a:prstGeom prst="rect">
            <a:avLst/>
          </a:prstGeom>
        </p:spPr>
        <p:txBody>
          <a:bodyPr vert="horz" anchor="b">
            <a:spAutoFit/>
          </a:bodyPr>
          <a:lstStyle>
            <a:lvl1pPr rtl="0">
              <a:lnSpc>
                <a:spcPct val="105000"/>
              </a:lnSpc>
              <a:defRPr sz="255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129284" y="3213473"/>
            <a:ext cx="6885432"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7"/>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11956315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85401791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2560320" y="0"/>
            <a:ext cx="6583680"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416052" y="2744734"/>
            <a:ext cx="1885950" cy="369332"/>
          </a:xfrm>
          <a:prstGeom prst="rect">
            <a:avLst/>
          </a:prstGeom>
        </p:spPr>
        <p:txBody>
          <a:bodyPr wrap="square">
            <a:spAutoFit/>
          </a:bodyPr>
          <a:lstStyle>
            <a:lvl1pPr marL="0" indent="0" algn="l" rtl="0">
              <a:buNone/>
              <a:defRPr sz="1200" b="0" baseline="0">
                <a:solidFill>
                  <a:schemeClr val="tx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7"/>
            </p:custDataLst>
          </p:nvPr>
        </p:nvSpPr>
        <p:spPr>
          <a:xfrm>
            <a:off x="416052" y="31198"/>
            <a:ext cx="1885951"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8"/>
            </p:custDataLst>
          </p:nvPr>
        </p:nvSpPr>
        <p:spPr>
          <a:xfrm>
            <a:off x="416052" y="2058277"/>
            <a:ext cx="1885950" cy="57708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3" name="Rectangle 12">
            <a:extLst>
              <a:ext uri="{FF2B5EF4-FFF2-40B4-BE49-F238E27FC236}">
                <a16:creationId xmlns:a16="http://schemas.microsoft.com/office/drawing/2014/main" id="{9C694D69-467D-43BC-9954-4D4527F53C98}"/>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180491B1-8B1C-432F-88A9-84E632CAB9C3}"/>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BB0BA01C-F2E1-4707-A6EB-B4BBFCE9A84A}"/>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19150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2257368421"/>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273552" y="0"/>
            <a:ext cx="5870448"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416052" y="2744733"/>
            <a:ext cx="2599181" cy="184666"/>
          </a:xfrm>
          <a:prstGeom prst="rect">
            <a:avLst/>
          </a:prstGeom>
        </p:spPr>
        <p:txBody>
          <a:bodyPr wrap="square">
            <a:spAutoFit/>
          </a:bodyPr>
          <a:lstStyle>
            <a:lvl1pPr marL="0" indent="0" algn="l" rtl="0">
              <a:buNone/>
              <a:defRPr sz="1200" b="0" baseline="0">
                <a:solidFill>
                  <a:schemeClr val="tx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7"/>
            </p:custDataLst>
          </p:nvPr>
        </p:nvSpPr>
        <p:spPr>
          <a:xfrm>
            <a:off x="416051" y="31198"/>
            <a:ext cx="2599183"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8"/>
            </p:custDataLst>
          </p:nvPr>
        </p:nvSpPr>
        <p:spPr>
          <a:xfrm>
            <a:off x="416052" y="2058277"/>
            <a:ext cx="2599181" cy="57708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3" name="Rectangle 12">
            <a:extLst>
              <a:ext uri="{FF2B5EF4-FFF2-40B4-BE49-F238E27FC236}">
                <a16:creationId xmlns:a16="http://schemas.microsoft.com/office/drawing/2014/main" id="{034B2075-4ABD-4819-AC32-C4E622A87439}"/>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3FF73E1E-0E5D-4876-97DF-F2A81FC72FA3}"/>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A98AF4C9-0294-4DFB-916C-C63EF696933C}"/>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30091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6825154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4569714" y="0"/>
            <a:ext cx="4574286"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416052" y="403925"/>
            <a:ext cx="3799332" cy="242374"/>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416051" y="728864"/>
            <a:ext cx="3799332"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3" name="Rectangle 12">
            <a:extLst>
              <a:ext uri="{FF2B5EF4-FFF2-40B4-BE49-F238E27FC236}">
                <a16:creationId xmlns:a16="http://schemas.microsoft.com/office/drawing/2014/main" id="{71616E2F-392A-4673-928C-B81D3458DA79}"/>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54343BFD-7D77-4181-A17F-FD5C091E42BB}"/>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2E5CE3A1-80E6-43A3-93A8-E608B70C933A}"/>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61651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160188401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416052" y="403925"/>
            <a:ext cx="5225796" cy="242374"/>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5872734" y="0"/>
            <a:ext cx="3271266"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416051" y="728864"/>
            <a:ext cx="5225796"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7"/>
            </p:custDataLst>
          </p:nvPr>
        </p:nvSpPr>
        <p:spPr>
          <a:xfrm>
            <a:off x="416052" y="4876252"/>
            <a:ext cx="5225797"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3" name="Rectangle 12">
            <a:extLst>
              <a:ext uri="{FF2B5EF4-FFF2-40B4-BE49-F238E27FC236}">
                <a16:creationId xmlns:a16="http://schemas.microsoft.com/office/drawing/2014/main" id="{F93FDE38-D878-450C-BF89-8D2D9C596D54}"/>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4F4123EC-B2D2-49E7-844A-A0DABF1079F3}"/>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60068831-F43F-4DF9-983B-89ACD58B53C6}"/>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45831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2639308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6586062" y="0"/>
            <a:ext cx="2557938"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marL="0" marR="0" lvl="0" indent="0" algn="r" defTabSz="458058" rtl="0" eaLnBrk="1" fontAlgn="auto" latinLnBrk="0" hangingPunct="1">
              <a:lnSpc>
                <a:spcPct val="100000"/>
              </a:lnSpc>
              <a:spcBef>
                <a:spcPts val="0"/>
              </a:spcBef>
              <a:spcAft>
                <a:spcPts val="0"/>
              </a:spcAft>
              <a:buClrTx/>
              <a:buSzTx/>
              <a:buFontTx/>
              <a:buNone/>
              <a:tabLst/>
              <a:defRPr/>
            </a:pPr>
            <a:fld id="{4ABDCABE-3F10-B64C-92F1-862014417034}" type="slidenum">
              <a:rPr kumimoji="0" lang="en-US" sz="675"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458058"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416052" y="403925"/>
            <a:ext cx="5939028" cy="242374"/>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416051" y="728864"/>
            <a:ext cx="5939028" cy="184666"/>
          </a:xfrm>
          <a:prstGeom prst="rect">
            <a:avLst/>
          </a:prstGeom>
        </p:spPr>
        <p:txBody>
          <a:bodyPr wrap="square">
            <a:spAutoFit/>
          </a:bodyPr>
          <a:lstStyle>
            <a:lvl1pPr marL="0" indent="0" algn="l" rtl="0">
              <a:buNone/>
              <a:defRPr sz="1200" b="0" u="none"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685800" rtl="0" eaLnBrk="1" fontAlgn="auto" latinLnBrk="0" hangingPunct="1">
              <a:lnSpc>
                <a:spcPct val="100000"/>
              </a:lnSpc>
              <a:spcBef>
                <a:spcPts val="225"/>
              </a:spcBef>
              <a:spcAft>
                <a:spcPts val="225"/>
              </a:spcAft>
              <a:buClrTx/>
              <a:buSzTx/>
              <a:buFont typeface="Segoe UI" panose="020B0502040204020203" pitchFamily="34" charset="0"/>
              <a:buChar char="​"/>
              <a:tabLst/>
              <a:defRPr/>
            </a:pPr>
            <a:r>
              <a:rPr kumimoji="0" lang="en-US" sz="6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3" name="Rectangle 12">
            <a:extLst>
              <a:ext uri="{FF2B5EF4-FFF2-40B4-BE49-F238E27FC236}">
                <a16:creationId xmlns:a16="http://schemas.microsoft.com/office/drawing/2014/main" id="{3F4B774D-C0AE-4935-A3FA-61358F7078F3}"/>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3E53FC69-63B9-4AC9-B212-9BF297D4EFB2}"/>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82580D1F-2566-4310-98A8-92C37A4E1BFB}"/>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78084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226449459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020B2B9D-89A4-45C7-8303-E0A9A3C0BFA7}"/>
              </a:ext>
            </a:extLst>
          </p:cNvPr>
          <p:cNvSpPr/>
          <p:nvPr userDrawn="1"/>
        </p:nvSpPr>
        <p:spPr>
          <a:xfrm>
            <a:off x="136321" y="350044"/>
            <a:ext cx="8871358" cy="464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416052" y="403924"/>
            <a:ext cx="8311896" cy="727122"/>
          </a:xfrm>
        </p:spPr>
        <p:txBody>
          <a:bodyPr vert="horz">
            <a:sp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418867" y="1051350"/>
            <a:ext cx="293350" cy="92333"/>
          </a:xfrm>
          <a:prstGeom prst="rect">
            <a:avLst/>
          </a:prstGeom>
          <a:noFill/>
          <a:ln w="6350">
            <a:noFill/>
            <a:miter lim="800000"/>
          </a:ln>
        </p:spPr>
        <p:txBody>
          <a:bodyPr vert="horz" wrap="none" lIns="0" tIns="0" rIns="0" bIns="0" rtlCol="0">
            <a:spAutoFit/>
          </a:bodyPr>
          <a:lstStyle/>
          <a:p>
            <a:pPr algn="l" rtl="0">
              <a:spcBef>
                <a:spcPts val="225"/>
              </a:spcBef>
              <a:spcAft>
                <a:spcPts val="225"/>
              </a:spcAft>
              <a:buNone/>
            </a:pPr>
            <a:r>
              <a:rPr lang="en-US" sz="600" b="1" cap="all" baseline="0"/>
              <a:t>STICKER</a:t>
            </a:r>
          </a:p>
        </p:txBody>
      </p:sp>
      <p:sp>
        <p:nvSpPr>
          <p:cNvPr id="12" name="Rectangle 11">
            <a:extLst>
              <a:ext uri="{FF2B5EF4-FFF2-40B4-BE49-F238E27FC236}">
                <a16:creationId xmlns:a16="http://schemas.microsoft.com/office/drawing/2014/main" id="{6197C061-CB16-4BAE-8F44-F6D2B83BA42B}"/>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6" name="Sticker">
            <a:extLst>
              <a:ext uri="{FF2B5EF4-FFF2-40B4-BE49-F238E27FC236}">
                <a16:creationId xmlns:a16="http://schemas.microsoft.com/office/drawing/2014/main" id="{6CA4703C-32F5-40B9-8A73-390FB5C923E3}"/>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p:txBody>
      </p:sp>
      <p:sp>
        <p:nvSpPr>
          <p:cNvPr id="17" name="object 7">
            <a:extLst>
              <a:ext uri="{FF2B5EF4-FFF2-40B4-BE49-F238E27FC236}">
                <a16:creationId xmlns:a16="http://schemas.microsoft.com/office/drawing/2014/main" id="{FC7048FA-7EC6-411F-8457-F530120362DF}"/>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D3E5B035-AC7D-4BCA-A81A-495216B6DF9F}"/>
              </a:ext>
            </a:extLst>
          </p:cNvPr>
          <p:cNvPicPr>
            <a:picLocks noChangeAspect="1"/>
          </p:cNvPicPr>
          <p:nvPr userDrawn="1"/>
        </p:nvPicPr>
        <p:blipFill>
          <a:blip r:embed="rId10"/>
          <a:stretch>
            <a:fillRect/>
          </a:stretch>
        </p:blipFill>
        <p:spPr>
          <a:xfrm>
            <a:off x="0" y="0"/>
            <a:ext cx="9144000" cy="5143500"/>
          </a:xfrm>
          <a:prstGeom prst="rect">
            <a:avLst/>
          </a:prstGeom>
        </p:spPr>
      </p:pic>
    </p:spTree>
    <p:extLst>
      <p:ext uri="{BB962C8B-B14F-4D97-AF65-F5344CB8AC3E}">
        <p14:creationId xmlns:p14="http://schemas.microsoft.com/office/powerpoint/2010/main" val="26907642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12385973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191" y="1191"/>
                        <a:ext cx="1191" cy="1191"/>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3"/>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4"/>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33785124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38583633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8446B46A-E27B-4B97-94F2-63C7F0D7C380}"/>
              </a:ext>
            </a:extLst>
          </p:cNvPr>
          <p:cNvPicPr>
            <a:picLocks noChangeAspect="1"/>
          </p:cNvPicPr>
          <p:nvPr userDrawn="1"/>
        </p:nvPicPr>
        <p:blipFill>
          <a:blip r:embed="rId6"/>
          <a:stretch>
            <a:fillRect/>
          </a:stretch>
        </p:blipFill>
        <p:spPr bwMode="ltGray">
          <a:xfrm>
            <a:off x="0" y="0"/>
            <a:ext cx="9144000" cy="5143500"/>
          </a:xfrm>
          <a:prstGeom prst="rect">
            <a:avLst/>
          </a:prstGeom>
        </p:spPr>
      </p:pic>
      <p:sp>
        <p:nvSpPr>
          <p:cNvPr id="6" name="Rectangle 5">
            <a:extLst>
              <a:ext uri="{FF2B5EF4-FFF2-40B4-BE49-F238E27FC236}">
                <a16:creationId xmlns:a16="http://schemas.microsoft.com/office/drawing/2014/main" id="{C17D7224-6C28-4555-8FB0-689672660B88}"/>
              </a:ext>
            </a:extLst>
          </p:cNvPr>
          <p:cNvSpPr/>
          <p:nvPr userDrawn="1"/>
        </p:nvSpPr>
        <p:spPr>
          <a:xfrm>
            <a:off x="0" y="1351128"/>
            <a:ext cx="4437228" cy="3270344"/>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7" name="Picture 6">
            <a:extLst>
              <a:ext uri="{FF2B5EF4-FFF2-40B4-BE49-F238E27FC236}">
                <a16:creationId xmlns:a16="http://schemas.microsoft.com/office/drawing/2014/main" id="{11A3DE90-87E4-44CD-800B-E5E987349990}"/>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bwMode="ltGray">
          <a:xfrm>
            <a:off x="7698259" y="4370260"/>
            <a:ext cx="1068873" cy="587504"/>
          </a:xfrm>
          <a:prstGeom prst="rect">
            <a:avLst/>
          </a:prstGeom>
        </p:spPr>
      </p:pic>
      <p:pic>
        <p:nvPicPr>
          <p:cNvPr id="9" name="Picture 8">
            <a:extLst>
              <a:ext uri="{FF2B5EF4-FFF2-40B4-BE49-F238E27FC236}">
                <a16:creationId xmlns:a16="http://schemas.microsoft.com/office/drawing/2014/main" id="{2C32365E-52D7-4B5B-9812-FD6A2777A43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bwMode="ltGray">
          <a:xfrm>
            <a:off x="7598818" y="1"/>
            <a:ext cx="918896" cy="1458347"/>
          </a:xfrm>
          <a:prstGeom prst="rect">
            <a:avLst/>
          </a:prstGeom>
        </p:spPr>
      </p:pic>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4" name="TextBox 3">
            <a:extLst>
              <a:ext uri="{FF2B5EF4-FFF2-40B4-BE49-F238E27FC236}">
                <a16:creationId xmlns:a16="http://schemas.microsoft.com/office/drawing/2014/main" id="{7857F457-6247-44D4-BE3C-66B191EB78D5}"/>
              </a:ext>
            </a:extLst>
          </p:cNvPr>
          <p:cNvSpPr txBox="1"/>
          <p:nvPr userDrawn="1"/>
        </p:nvSpPr>
        <p:spPr>
          <a:xfrm>
            <a:off x="457648" y="2570801"/>
            <a:ext cx="3253519" cy="830997"/>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5400"/>
              <a:t>Thank you </a:t>
            </a:r>
          </a:p>
        </p:txBody>
      </p:sp>
    </p:spTree>
    <p:extLst>
      <p:ext uri="{BB962C8B-B14F-4D97-AF65-F5344CB8AC3E}">
        <p14:creationId xmlns:p14="http://schemas.microsoft.com/office/powerpoint/2010/main" val="31588569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C40A-5CD5-45F6-A6B8-5DF4D44FF7A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23A7230-DFA7-4E00-AE06-3F83E981504F}"/>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8E9E659-D6DA-4B47-BF14-7D4B31E0BC52}"/>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1F0B4AF8-3646-4F3F-960C-501336667F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D48ECC-1A7D-4D48-8164-DE18D2F52D4C}"/>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33172917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E65C-6524-48B9-A06B-FD403EFD707A}"/>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729C7B1A-8A17-4A49-A0D7-9DC5ACDD0FA3}"/>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710E77A8-C48C-43F3-8141-D48EBAAD9F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C0C3EB-4C04-4816-994A-2C21741E22AF}"/>
              </a:ext>
            </a:extLst>
          </p:cNvPr>
          <p:cNvSpPr>
            <a:spLocks noGrp="1"/>
          </p:cNvSpPr>
          <p:nvPr>
            <p:ph type="sldNum" sz="quarter" idx="12"/>
          </p:nvPr>
        </p:nvSpPr>
        <p:spPr/>
        <p:txBody>
          <a:bodyPr/>
          <a:lstStyle/>
          <a:p>
            <a:fld id="{C4F39108-BB30-4FDE-9252-8939361A1DBE}" type="slidenum">
              <a:rPr lang="en-US" smtClean="0"/>
              <a:t>‹#›</a:t>
            </a:fld>
            <a:endParaRPr lang="en-US"/>
          </a:p>
        </p:txBody>
      </p:sp>
      <p:pic>
        <p:nvPicPr>
          <p:cNvPr id="10" name="Picture 9" descr="A picture containing text, envelope&#10;&#10;Description automatically generated">
            <a:extLst>
              <a:ext uri="{FF2B5EF4-FFF2-40B4-BE49-F238E27FC236}">
                <a16:creationId xmlns:a16="http://schemas.microsoft.com/office/drawing/2014/main" id="{8FF6902B-F4AC-4C62-880E-FE972612C01E}"/>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colorTemperature colorTemp="6200"/>
                    </a14:imgEffect>
                  </a14:imgLayer>
                </a14:imgProps>
              </a:ext>
              <a:ext uri="{28A0092B-C50C-407E-A947-70E740481C1C}">
                <a14:useLocalDpi xmlns:a14="http://schemas.microsoft.com/office/drawing/2010/main"/>
              </a:ext>
            </a:extLst>
          </a:blip>
          <a:srcRect l="-1" r="30247"/>
          <a:stretch/>
        </p:blipFill>
        <p:spPr>
          <a:xfrm>
            <a:off x="0" y="0"/>
            <a:ext cx="4572000" cy="5143500"/>
          </a:xfrm>
          <a:prstGeom prst="rect">
            <a:avLst/>
          </a:prstGeom>
        </p:spPr>
      </p:pic>
      <p:sp>
        <p:nvSpPr>
          <p:cNvPr id="12" name="object 7">
            <a:extLst>
              <a:ext uri="{FF2B5EF4-FFF2-40B4-BE49-F238E27FC236}">
                <a16:creationId xmlns:a16="http://schemas.microsoft.com/office/drawing/2014/main" id="{9C7DC627-5200-4F52-9DE0-76784FD4BF92}"/>
              </a:ext>
            </a:extLst>
          </p:cNvPr>
          <p:cNvSpPr/>
          <p:nvPr userDrawn="1"/>
        </p:nvSpPr>
        <p:spPr>
          <a:xfrm>
            <a:off x="4186964" y="283598"/>
            <a:ext cx="515367" cy="46787"/>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1"/>
          </a:solid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B8857D31-B30B-494A-8CA6-8A5C0733A6AC}"/>
              </a:ext>
            </a:extLst>
          </p:cNvPr>
          <p:cNvSpPr>
            <a:spLocks noGrp="1"/>
          </p:cNvSpPr>
          <p:nvPr>
            <p:ph idx="1"/>
          </p:nvPr>
        </p:nvSpPr>
        <p:spPr>
          <a:xfrm>
            <a:off x="4957762" y="1369219"/>
            <a:ext cx="3557588" cy="3263504"/>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a:extLst>
              <a:ext uri="{FF2B5EF4-FFF2-40B4-BE49-F238E27FC236}">
                <a16:creationId xmlns:a16="http://schemas.microsoft.com/office/drawing/2014/main" id="{FCB72E88-4FF1-4A7B-BC24-0CB8B58213A5}"/>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2242473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E65C-6524-48B9-A06B-FD403EFD707A}"/>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729C7B1A-8A17-4A49-A0D7-9DC5ACDD0FA3}"/>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710E77A8-C48C-43F3-8141-D48EBAAD9F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C0C3EB-4C04-4816-994A-2C21741E22AF}"/>
              </a:ext>
            </a:extLst>
          </p:cNvPr>
          <p:cNvSpPr>
            <a:spLocks noGrp="1"/>
          </p:cNvSpPr>
          <p:nvPr>
            <p:ph type="sldNum" sz="quarter" idx="12"/>
          </p:nvPr>
        </p:nvSpPr>
        <p:spPr/>
        <p:txBody>
          <a:bodyPr/>
          <a:lstStyle/>
          <a:p>
            <a:fld id="{C4F39108-BB30-4FDE-9252-8939361A1DBE}" type="slidenum">
              <a:rPr lang="en-US" smtClean="0"/>
              <a:t>‹#›</a:t>
            </a:fld>
            <a:endParaRPr lang="en-US"/>
          </a:p>
        </p:txBody>
      </p:sp>
      <p:pic>
        <p:nvPicPr>
          <p:cNvPr id="10" name="Picture 9" descr="A picture containing text, envelope&#10;&#10;Description automatically generated">
            <a:extLst>
              <a:ext uri="{FF2B5EF4-FFF2-40B4-BE49-F238E27FC236}">
                <a16:creationId xmlns:a16="http://schemas.microsoft.com/office/drawing/2014/main" id="{8FF6902B-F4AC-4C62-880E-FE972612C01E}"/>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colorTemperature colorTemp="6200"/>
                    </a14:imgEffect>
                  </a14:imgLayer>
                </a14:imgProps>
              </a:ext>
              <a:ext uri="{28A0092B-C50C-407E-A947-70E740481C1C}">
                <a14:useLocalDpi xmlns:a14="http://schemas.microsoft.com/office/drawing/2010/main"/>
              </a:ext>
            </a:extLst>
          </a:blip>
          <a:srcRect l="-1" r="30247"/>
          <a:stretch/>
        </p:blipFill>
        <p:spPr>
          <a:xfrm>
            <a:off x="0" y="0"/>
            <a:ext cx="4572000" cy="5143500"/>
          </a:xfrm>
          <a:prstGeom prst="rect">
            <a:avLst/>
          </a:prstGeom>
        </p:spPr>
      </p:pic>
      <p:sp>
        <p:nvSpPr>
          <p:cNvPr id="12" name="object 7">
            <a:extLst>
              <a:ext uri="{FF2B5EF4-FFF2-40B4-BE49-F238E27FC236}">
                <a16:creationId xmlns:a16="http://schemas.microsoft.com/office/drawing/2014/main" id="{9C7DC627-5200-4F52-9DE0-76784FD4BF92}"/>
              </a:ext>
            </a:extLst>
          </p:cNvPr>
          <p:cNvSpPr/>
          <p:nvPr userDrawn="1"/>
        </p:nvSpPr>
        <p:spPr>
          <a:xfrm>
            <a:off x="4186964" y="283598"/>
            <a:ext cx="515367" cy="46787"/>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1"/>
          </a:solid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B8857D31-B30B-494A-8CA6-8A5C0733A6AC}"/>
              </a:ext>
            </a:extLst>
          </p:cNvPr>
          <p:cNvSpPr>
            <a:spLocks noGrp="1"/>
          </p:cNvSpPr>
          <p:nvPr>
            <p:ph idx="1"/>
          </p:nvPr>
        </p:nvSpPr>
        <p:spPr>
          <a:xfrm>
            <a:off x="4957762" y="1369219"/>
            <a:ext cx="3557588" cy="3263504"/>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E3E53160-4D41-4362-BF6B-ECA4F0966E2D}"/>
              </a:ext>
            </a:extLst>
          </p:cNvPr>
          <p:cNvSpPr txBox="1">
            <a:spLocks/>
          </p:cNvSpPr>
          <p:nvPr userDrawn="1"/>
        </p:nvSpPr>
        <p:spPr>
          <a:xfrm>
            <a:off x="4186964" y="270274"/>
            <a:ext cx="4328387" cy="83700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2600" b="1" kern="1200">
                <a:solidFill>
                  <a:schemeClr val="tx1"/>
                </a:solidFill>
                <a:latin typeface="Arial" panose="020B0604020202020204" pitchFamily="34" charset="0"/>
                <a:ea typeface="+mj-ea"/>
                <a:cs typeface="Arial" panose="020B0604020202020204" pitchFamily="34" charset="0"/>
              </a:defRPr>
            </a:lvl1pPr>
          </a:lstStyle>
          <a:p>
            <a:r>
              <a:rPr lang="en-US" sz="1950">
                <a:solidFill>
                  <a:schemeClr val="bg1"/>
                </a:solidFill>
              </a:rPr>
              <a:t>Click to edit Master title style</a:t>
            </a:r>
          </a:p>
        </p:txBody>
      </p:sp>
      <p:sp>
        <p:nvSpPr>
          <p:cNvPr id="15" name="Rectangle 14">
            <a:extLst>
              <a:ext uri="{FF2B5EF4-FFF2-40B4-BE49-F238E27FC236}">
                <a16:creationId xmlns:a16="http://schemas.microsoft.com/office/drawing/2014/main" id="{FCB72E88-4FF1-4A7B-BC24-0CB8B58213A5}"/>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293964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E65C-6524-48B9-A06B-FD403EFD707A}"/>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729C7B1A-8A17-4A49-A0D7-9DC5ACDD0FA3}"/>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710E77A8-C48C-43F3-8141-D48EBAAD9F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C0C3EB-4C04-4816-994A-2C21741E22AF}"/>
              </a:ext>
            </a:extLst>
          </p:cNvPr>
          <p:cNvSpPr>
            <a:spLocks noGrp="1"/>
          </p:cNvSpPr>
          <p:nvPr>
            <p:ph type="sldNum" sz="quarter" idx="12"/>
          </p:nvPr>
        </p:nvSpPr>
        <p:spPr/>
        <p:txBody>
          <a:bodyPr/>
          <a:lstStyle/>
          <a:p>
            <a:fld id="{C4F39108-BB30-4FDE-9252-8939361A1DBE}" type="slidenum">
              <a:rPr lang="en-US" smtClean="0"/>
              <a:t>‹#›</a:t>
            </a:fld>
            <a:endParaRPr lang="en-US"/>
          </a:p>
        </p:txBody>
      </p:sp>
      <p:pic>
        <p:nvPicPr>
          <p:cNvPr id="10" name="Picture 9" descr="A picture containing text, envelope&#10;&#10;Description automatically generated">
            <a:extLst>
              <a:ext uri="{FF2B5EF4-FFF2-40B4-BE49-F238E27FC236}">
                <a16:creationId xmlns:a16="http://schemas.microsoft.com/office/drawing/2014/main" id="{8FF6902B-F4AC-4C62-880E-FE972612C01E}"/>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colorTemperature colorTemp="6200"/>
                    </a14:imgEffect>
                  </a14:imgLayer>
                </a14:imgProps>
              </a:ext>
              <a:ext uri="{28A0092B-C50C-407E-A947-70E740481C1C}">
                <a14:useLocalDpi xmlns:a14="http://schemas.microsoft.com/office/drawing/2010/main"/>
              </a:ext>
            </a:extLst>
          </a:blip>
          <a:srcRect l="-1"/>
          <a:stretch/>
        </p:blipFill>
        <p:spPr>
          <a:xfrm>
            <a:off x="0" y="0"/>
            <a:ext cx="4572000" cy="5143500"/>
          </a:xfrm>
          <a:prstGeom prst="rect">
            <a:avLst/>
          </a:prstGeom>
        </p:spPr>
      </p:pic>
      <p:sp>
        <p:nvSpPr>
          <p:cNvPr id="12" name="object 7">
            <a:extLst>
              <a:ext uri="{FF2B5EF4-FFF2-40B4-BE49-F238E27FC236}">
                <a16:creationId xmlns:a16="http://schemas.microsoft.com/office/drawing/2014/main" id="{9C7DC627-5200-4F52-9DE0-76784FD4BF92}"/>
              </a:ext>
            </a:extLst>
          </p:cNvPr>
          <p:cNvSpPr/>
          <p:nvPr userDrawn="1"/>
        </p:nvSpPr>
        <p:spPr>
          <a:xfrm>
            <a:off x="4186964" y="283598"/>
            <a:ext cx="515367" cy="46787"/>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1"/>
          </a:solid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B8857D31-B30B-494A-8CA6-8A5C0733A6AC}"/>
              </a:ext>
            </a:extLst>
          </p:cNvPr>
          <p:cNvSpPr>
            <a:spLocks noGrp="1"/>
          </p:cNvSpPr>
          <p:nvPr>
            <p:ph idx="1"/>
          </p:nvPr>
        </p:nvSpPr>
        <p:spPr>
          <a:xfrm>
            <a:off x="4957762" y="1369219"/>
            <a:ext cx="3557588" cy="3263504"/>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E3E53160-4D41-4362-BF6B-ECA4F0966E2D}"/>
              </a:ext>
            </a:extLst>
          </p:cNvPr>
          <p:cNvSpPr txBox="1">
            <a:spLocks/>
          </p:cNvSpPr>
          <p:nvPr userDrawn="1"/>
        </p:nvSpPr>
        <p:spPr>
          <a:xfrm>
            <a:off x="4186964" y="270274"/>
            <a:ext cx="4328387" cy="83700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2600" b="1" kern="1200">
                <a:solidFill>
                  <a:schemeClr val="tx1"/>
                </a:solidFill>
                <a:latin typeface="Arial" panose="020B0604020202020204" pitchFamily="34" charset="0"/>
                <a:ea typeface="+mj-ea"/>
                <a:cs typeface="Arial" panose="020B0604020202020204" pitchFamily="34" charset="0"/>
              </a:defRPr>
            </a:lvl1pPr>
          </a:lstStyle>
          <a:p>
            <a:r>
              <a:rPr lang="en-US" sz="1950">
                <a:solidFill>
                  <a:schemeClr val="bg1"/>
                </a:solidFill>
              </a:rPr>
              <a:t>Click to edit Master title style</a:t>
            </a:r>
          </a:p>
        </p:txBody>
      </p:sp>
      <p:sp>
        <p:nvSpPr>
          <p:cNvPr id="15" name="Rectangle 14">
            <a:extLst>
              <a:ext uri="{FF2B5EF4-FFF2-40B4-BE49-F238E27FC236}">
                <a16:creationId xmlns:a16="http://schemas.microsoft.com/office/drawing/2014/main" id="{FCB72E88-4FF1-4A7B-BC24-0CB8B58213A5}"/>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27560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E65C-6524-48B9-A06B-FD403EFD707A}"/>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729C7B1A-8A17-4A49-A0D7-9DC5ACDD0FA3}"/>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710E77A8-C48C-43F3-8141-D48EBAAD9F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C0C3EB-4C04-4816-994A-2C21741E22AF}"/>
              </a:ext>
            </a:extLst>
          </p:cNvPr>
          <p:cNvSpPr>
            <a:spLocks noGrp="1"/>
          </p:cNvSpPr>
          <p:nvPr>
            <p:ph type="sldNum" sz="quarter" idx="12"/>
          </p:nvPr>
        </p:nvSpPr>
        <p:spPr/>
        <p:txBody>
          <a:bodyPr/>
          <a:lstStyle/>
          <a:p>
            <a:fld id="{C4F39108-BB30-4FDE-9252-8939361A1DBE}" type="slidenum">
              <a:rPr lang="en-US" smtClean="0"/>
              <a:t>‹#›</a:t>
            </a:fld>
            <a:endParaRPr lang="en-US"/>
          </a:p>
        </p:txBody>
      </p:sp>
      <p:pic>
        <p:nvPicPr>
          <p:cNvPr id="10" name="Picture 9" descr="A picture containing text, envelope&#10;&#10;Description automatically generated">
            <a:extLst>
              <a:ext uri="{FF2B5EF4-FFF2-40B4-BE49-F238E27FC236}">
                <a16:creationId xmlns:a16="http://schemas.microsoft.com/office/drawing/2014/main" id="{8FF6902B-F4AC-4C62-880E-FE972612C01E}"/>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colorTemperature colorTemp="6200"/>
                    </a14:imgEffect>
                  </a14:imgLayer>
                </a14:imgProps>
              </a:ext>
              <a:ext uri="{28A0092B-C50C-407E-A947-70E740481C1C}">
                <a14:useLocalDpi xmlns:a14="http://schemas.microsoft.com/office/drawing/2010/main"/>
              </a:ext>
            </a:extLst>
          </a:blip>
          <a:srcRect l="-1"/>
          <a:stretch/>
        </p:blipFill>
        <p:spPr>
          <a:xfrm>
            <a:off x="0" y="0"/>
            <a:ext cx="4572000" cy="5143500"/>
          </a:xfrm>
          <a:prstGeom prst="rect">
            <a:avLst/>
          </a:prstGeom>
        </p:spPr>
      </p:pic>
      <p:sp>
        <p:nvSpPr>
          <p:cNvPr id="12" name="object 7">
            <a:extLst>
              <a:ext uri="{FF2B5EF4-FFF2-40B4-BE49-F238E27FC236}">
                <a16:creationId xmlns:a16="http://schemas.microsoft.com/office/drawing/2014/main" id="{9C7DC627-5200-4F52-9DE0-76784FD4BF92}"/>
              </a:ext>
            </a:extLst>
          </p:cNvPr>
          <p:cNvSpPr/>
          <p:nvPr userDrawn="1"/>
        </p:nvSpPr>
        <p:spPr>
          <a:xfrm>
            <a:off x="4186964" y="283598"/>
            <a:ext cx="515367" cy="46787"/>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1"/>
          </a:solid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B8857D31-B30B-494A-8CA6-8A5C0733A6AC}"/>
              </a:ext>
            </a:extLst>
          </p:cNvPr>
          <p:cNvSpPr>
            <a:spLocks noGrp="1"/>
          </p:cNvSpPr>
          <p:nvPr>
            <p:ph idx="1"/>
          </p:nvPr>
        </p:nvSpPr>
        <p:spPr>
          <a:xfrm>
            <a:off x="4957762" y="1369219"/>
            <a:ext cx="3557588" cy="3263504"/>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E3E53160-4D41-4362-BF6B-ECA4F0966E2D}"/>
              </a:ext>
            </a:extLst>
          </p:cNvPr>
          <p:cNvSpPr txBox="1">
            <a:spLocks/>
          </p:cNvSpPr>
          <p:nvPr userDrawn="1"/>
        </p:nvSpPr>
        <p:spPr>
          <a:xfrm>
            <a:off x="4186964" y="270274"/>
            <a:ext cx="4328387" cy="83700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2600" b="1" kern="1200">
                <a:solidFill>
                  <a:schemeClr val="tx1"/>
                </a:solidFill>
                <a:latin typeface="Arial" panose="020B0604020202020204" pitchFamily="34" charset="0"/>
                <a:ea typeface="+mj-ea"/>
                <a:cs typeface="Arial" panose="020B0604020202020204" pitchFamily="34" charset="0"/>
              </a:defRPr>
            </a:lvl1pPr>
          </a:lstStyle>
          <a:p>
            <a:r>
              <a:rPr lang="en-US" sz="1950">
                <a:solidFill>
                  <a:schemeClr val="bg1"/>
                </a:solidFill>
              </a:rPr>
              <a:t>Click to edit Master title style</a:t>
            </a:r>
          </a:p>
        </p:txBody>
      </p:sp>
      <p:sp>
        <p:nvSpPr>
          <p:cNvPr id="15" name="Rectangle 14">
            <a:extLst>
              <a:ext uri="{FF2B5EF4-FFF2-40B4-BE49-F238E27FC236}">
                <a16:creationId xmlns:a16="http://schemas.microsoft.com/office/drawing/2014/main" id="{FCB72E88-4FF1-4A7B-BC24-0CB8B58213A5}"/>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5119312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26EC-9254-4D7C-BF14-54D9F8B48F5E}"/>
              </a:ext>
            </a:extLst>
          </p:cNvPr>
          <p:cNvSpPr>
            <a:spLocks noGrp="1"/>
          </p:cNvSpPr>
          <p:nvPr>
            <p:ph type="title"/>
          </p:nvPr>
        </p:nvSpPr>
        <p:spPr>
          <a:xfrm>
            <a:off x="623888" y="1282305"/>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287C7DA-38B7-40A8-B596-8B92C7E9DC6E}"/>
              </a:ext>
            </a:extLst>
          </p:cNvPr>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F6660B-0AAF-4193-959F-E47BB9CE7DB3}"/>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B5163EF3-A77A-4EB9-85D4-1A5E72AA4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BEA310-8107-49F9-B0B0-7DAAC4D31505}"/>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334375703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C40A-5CD5-45F6-A6B8-5DF4D44FF7A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23A7230-DFA7-4E00-AE06-3F83E981504F}"/>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8E9E659-D6DA-4B47-BF14-7D4B31E0BC52}"/>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1F0B4AF8-3646-4F3F-960C-501336667F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D48ECC-1A7D-4D48-8164-DE18D2F52D4C}"/>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37560787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E65C-6524-48B9-A06B-FD403EFD707A}"/>
              </a:ext>
            </a:extLst>
          </p:cNvPr>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729C7B1A-8A17-4A49-A0D7-9DC5ACDD0FA3}"/>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710E77A8-C48C-43F3-8141-D48EBAAD9F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C0C3EB-4C04-4816-994A-2C21741E22AF}"/>
              </a:ext>
            </a:extLst>
          </p:cNvPr>
          <p:cNvSpPr>
            <a:spLocks noGrp="1"/>
          </p:cNvSpPr>
          <p:nvPr>
            <p:ph type="sldNum" sz="quarter" idx="12"/>
          </p:nvPr>
        </p:nvSpPr>
        <p:spPr/>
        <p:txBody>
          <a:bodyPr/>
          <a:lstStyle/>
          <a:p>
            <a:fld id="{C4F39108-BB30-4FDE-9252-8939361A1DBE}" type="slidenum">
              <a:rPr lang="en-US" smtClean="0"/>
              <a:t>‹#›</a:t>
            </a:fld>
            <a:endParaRPr lang="en-US"/>
          </a:p>
        </p:txBody>
      </p:sp>
      <p:pic>
        <p:nvPicPr>
          <p:cNvPr id="10" name="Picture 9" descr="A picture containing text, envelope&#10;&#10;Description automatically generated">
            <a:extLst>
              <a:ext uri="{FF2B5EF4-FFF2-40B4-BE49-F238E27FC236}">
                <a16:creationId xmlns:a16="http://schemas.microsoft.com/office/drawing/2014/main" id="{8FF6902B-F4AC-4C62-880E-FE972612C01E}"/>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colorTemperature colorTemp="6200"/>
                    </a14:imgEffect>
                  </a14:imgLayer>
                </a14:imgProps>
              </a:ext>
              <a:ext uri="{28A0092B-C50C-407E-A947-70E740481C1C}">
                <a14:useLocalDpi xmlns:a14="http://schemas.microsoft.com/office/drawing/2010/main"/>
              </a:ext>
            </a:extLst>
          </a:blip>
          <a:srcRect l="-1" r="30247"/>
          <a:stretch/>
        </p:blipFill>
        <p:spPr>
          <a:xfrm>
            <a:off x="0" y="0"/>
            <a:ext cx="4572000" cy="5143500"/>
          </a:xfrm>
          <a:prstGeom prst="rect">
            <a:avLst/>
          </a:prstGeom>
        </p:spPr>
      </p:pic>
      <p:sp>
        <p:nvSpPr>
          <p:cNvPr id="12" name="object 7">
            <a:extLst>
              <a:ext uri="{FF2B5EF4-FFF2-40B4-BE49-F238E27FC236}">
                <a16:creationId xmlns:a16="http://schemas.microsoft.com/office/drawing/2014/main" id="{9C7DC627-5200-4F52-9DE0-76784FD4BF92}"/>
              </a:ext>
            </a:extLst>
          </p:cNvPr>
          <p:cNvSpPr/>
          <p:nvPr userDrawn="1"/>
        </p:nvSpPr>
        <p:spPr>
          <a:xfrm>
            <a:off x="4186964" y="283597"/>
            <a:ext cx="515367" cy="46787"/>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3" name="Content Placeholder 2">
            <a:extLst>
              <a:ext uri="{FF2B5EF4-FFF2-40B4-BE49-F238E27FC236}">
                <a16:creationId xmlns:a16="http://schemas.microsoft.com/office/drawing/2014/main" id="{B8857D31-B30B-494A-8CA6-8A5C0733A6AC}"/>
              </a:ext>
            </a:extLst>
          </p:cNvPr>
          <p:cNvSpPr>
            <a:spLocks noGrp="1"/>
          </p:cNvSpPr>
          <p:nvPr>
            <p:ph idx="1"/>
          </p:nvPr>
        </p:nvSpPr>
        <p:spPr>
          <a:xfrm>
            <a:off x="4957762" y="1369219"/>
            <a:ext cx="3557588" cy="3263504"/>
          </a:xfrm>
        </p:spPr>
        <p:txBody>
          <a:bodyPr>
            <a:normAutofit/>
          </a:bodyPr>
          <a:lstStyle>
            <a:lvl1pPr>
              <a:defRPr sz="1800">
                <a:latin typeface="Arial" panose="020B0604020202020204" pitchFamily="34" charset="0"/>
                <a:cs typeface="Arial" panose="020B0604020202020204" pitchFamily="34" charset="0"/>
              </a:defRPr>
            </a:lvl1pPr>
            <a:lvl2pPr marL="392906" indent="-203597">
              <a:buFont typeface="Wingdings" panose="05000000000000000000" pitchFamily="2" charset="2"/>
              <a:buChar char="§"/>
              <a:defRPr sz="1500">
                <a:latin typeface="Arial" panose="020B0604020202020204" pitchFamily="34" charset="0"/>
                <a:cs typeface="Arial" panose="020B0604020202020204" pitchFamily="34" charset="0"/>
              </a:defRPr>
            </a:lvl2pPr>
            <a:lvl3pPr marL="614363" indent="-196454">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816" indent="-189310">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81" indent="-175022">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E3E53160-4D41-4362-BF6B-ECA4F0966E2D}"/>
              </a:ext>
            </a:extLst>
          </p:cNvPr>
          <p:cNvSpPr txBox="1">
            <a:spLocks/>
          </p:cNvSpPr>
          <p:nvPr userDrawn="1"/>
        </p:nvSpPr>
        <p:spPr>
          <a:xfrm>
            <a:off x="4186963" y="270273"/>
            <a:ext cx="4328387" cy="83700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2600" b="1" kern="1200">
                <a:solidFill>
                  <a:schemeClr val="tx1"/>
                </a:solidFill>
                <a:latin typeface="Arial" panose="020B0604020202020204" pitchFamily="34" charset="0"/>
                <a:ea typeface="+mj-ea"/>
                <a:cs typeface="Arial" panose="020B0604020202020204" pitchFamily="34" charset="0"/>
              </a:defRPr>
            </a:lvl1pPr>
          </a:lstStyle>
          <a:p>
            <a:r>
              <a:rPr lang="en-US" sz="1950">
                <a:solidFill>
                  <a:schemeClr val="bg1"/>
                </a:solidFill>
              </a:rPr>
              <a:t>Click to edit Master title style</a:t>
            </a:r>
          </a:p>
        </p:txBody>
      </p:sp>
      <p:sp>
        <p:nvSpPr>
          <p:cNvPr id="15" name="Rectangle 14">
            <a:extLst>
              <a:ext uri="{FF2B5EF4-FFF2-40B4-BE49-F238E27FC236}">
                <a16:creationId xmlns:a16="http://schemas.microsoft.com/office/drawing/2014/main" id="{FCB72E88-4FF1-4A7B-BC24-0CB8B58213A5}"/>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78416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26EC-9254-4D7C-BF14-54D9F8B48F5E}"/>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287C7DA-38B7-40A8-B596-8B92C7E9DC6E}"/>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F6660B-0AAF-4193-959F-E47BB9CE7DB3}"/>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B5163EF3-A77A-4EB9-85D4-1A5E72AA4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BEA310-8107-49F9-B0B0-7DAAC4D31505}"/>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46691802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CEA0E-C298-4604-80E5-6DF76200E0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4CB3F5-E0A5-4674-AACE-A10D2F310AF1}"/>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CB54FD-A381-4867-9BF0-DF5D340EAF36}"/>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8B92D5-65D2-46BA-97B5-317A53A06ACF}"/>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6" name="Footer Placeholder 5">
            <a:extLst>
              <a:ext uri="{FF2B5EF4-FFF2-40B4-BE49-F238E27FC236}">
                <a16:creationId xmlns:a16="http://schemas.microsoft.com/office/drawing/2014/main" id="{E50DCC2A-CF52-4D4F-84DA-D35F75A0EC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6F0EC8-1F7D-4FFF-B440-8CA919644184}"/>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32901122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2A27-FA43-4F3B-9094-8BC23E45145C}"/>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10B3C2-9069-47E6-96AC-D0453F770CCD}"/>
              </a:ext>
            </a:extLst>
          </p:cNvPr>
          <p:cNvSpPr>
            <a:spLocks noGrp="1"/>
          </p:cNvSpPr>
          <p:nvPr>
            <p:ph type="body" idx="1"/>
          </p:nvPr>
        </p:nvSpPr>
        <p:spPr>
          <a:xfrm>
            <a:off x="629842" y="1260872"/>
            <a:ext cx="3868340"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13E8A8D-E45B-4CD7-A348-936FB62DE882}"/>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745CDB-865E-496D-B20E-5DCC5E226E8D}"/>
              </a:ext>
            </a:extLst>
          </p:cNvPr>
          <p:cNvSpPr>
            <a:spLocks noGrp="1"/>
          </p:cNvSpPr>
          <p:nvPr>
            <p:ph type="body" sz="quarter" idx="3"/>
          </p:nvPr>
        </p:nvSpPr>
        <p:spPr>
          <a:xfrm>
            <a:off x="4629151" y="1260872"/>
            <a:ext cx="3887391"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5DABD26-5E76-49E7-9678-A542AFF9EFD7}"/>
              </a:ext>
            </a:extLst>
          </p:cNvPr>
          <p:cNvSpPr>
            <a:spLocks noGrp="1"/>
          </p:cNvSpPr>
          <p:nvPr>
            <p:ph sz="quarter" idx="4"/>
          </p:nvPr>
        </p:nvSpPr>
        <p:spPr>
          <a:xfrm>
            <a:off x="4629151"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D26B54-74A4-41BC-83AE-5C5265B27498}"/>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8" name="Footer Placeholder 7">
            <a:extLst>
              <a:ext uri="{FF2B5EF4-FFF2-40B4-BE49-F238E27FC236}">
                <a16:creationId xmlns:a16="http://schemas.microsoft.com/office/drawing/2014/main" id="{1B56612B-ED5B-4F45-873A-26E5D8EBF4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F7D0E8-C191-4BAF-B53F-D175BEA3F2F6}"/>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246661830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bk object 16">
            <a:extLst>
              <a:ext uri="{FF2B5EF4-FFF2-40B4-BE49-F238E27FC236}">
                <a16:creationId xmlns:a16="http://schemas.microsoft.com/office/drawing/2014/main" id="{0E686EB0-B339-4741-AD14-323C802DF947}"/>
              </a:ext>
            </a:extLst>
          </p:cNvPr>
          <p:cNvSpPr/>
          <p:nvPr userDrawn="1"/>
        </p:nvSpPr>
        <p:spPr>
          <a:xfrm>
            <a:off x="0" y="2"/>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1800"/>
          </a:p>
        </p:txBody>
      </p:sp>
      <p:sp>
        <p:nvSpPr>
          <p:cNvPr id="2" name="Title 1">
            <a:extLst>
              <a:ext uri="{FF2B5EF4-FFF2-40B4-BE49-F238E27FC236}">
                <a16:creationId xmlns:a16="http://schemas.microsoft.com/office/drawing/2014/main" id="{96D8E334-E310-4DE8-B302-9E79D86B98FE}"/>
              </a:ext>
            </a:extLst>
          </p:cNvPr>
          <p:cNvSpPr>
            <a:spLocks noGrp="1"/>
          </p:cNvSpPr>
          <p:nvPr>
            <p:ph type="title"/>
          </p:nvPr>
        </p:nvSpPr>
        <p:spPr>
          <a:xfrm>
            <a:off x="246806" y="270274"/>
            <a:ext cx="8268545" cy="837009"/>
          </a:xfrm>
        </p:spPr>
        <p:txBody>
          <a:bodyPr>
            <a:normAutofit/>
          </a:bodyPr>
          <a:lstStyle>
            <a:lvl1pPr>
              <a:defRPr sz="1950" b="1">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id="{4F81A87E-3459-4541-8895-C4C2158721CB}"/>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4" name="Footer Placeholder 3">
            <a:extLst>
              <a:ext uri="{FF2B5EF4-FFF2-40B4-BE49-F238E27FC236}">
                <a16:creationId xmlns:a16="http://schemas.microsoft.com/office/drawing/2014/main" id="{A9A53D44-58A1-4583-B5F4-21C25A66AC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93CD42-435E-42D7-95B6-3A2403E9C843}"/>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7" name="Rectangle 6">
            <a:extLst>
              <a:ext uri="{FF2B5EF4-FFF2-40B4-BE49-F238E27FC236}">
                <a16:creationId xmlns:a16="http://schemas.microsoft.com/office/drawing/2014/main" id="{80BF8DCC-8AA5-4C52-9E66-7DECBAC94D97}"/>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object 8">
            <a:extLst>
              <a:ext uri="{FF2B5EF4-FFF2-40B4-BE49-F238E27FC236}">
                <a16:creationId xmlns:a16="http://schemas.microsoft.com/office/drawing/2014/main" id="{CD606DAD-7168-4D39-A14B-E5041BFCB61F}"/>
              </a:ext>
            </a:extLst>
          </p:cNvPr>
          <p:cNvSpPr/>
          <p:nvPr userDrawn="1"/>
        </p:nvSpPr>
        <p:spPr>
          <a:xfrm>
            <a:off x="294133" y="332707"/>
            <a:ext cx="465147" cy="350031"/>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70877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3646486F-A830-4F81-A970-D394CC947D43}"/>
              </a:ext>
            </a:extLst>
          </p:cNvPr>
          <p:cNvSpPr/>
          <p:nvPr userDrawn="1"/>
        </p:nvSpPr>
        <p:spPr>
          <a:xfrm>
            <a:off x="0" y="2"/>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1800"/>
          </a:p>
        </p:txBody>
      </p:sp>
      <p:sp>
        <p:nvSpPr>
          <p:cNvPr id="3" name="Footer Placeholder 2">
            <a:extLst>
              <a:ext uri="{FF2B5EF4-FFF2-40B4-BE49-F238E27FC236}">
                <a16:creationId xmlns:a16="http://schemas.microsoft.com/office/drawing/2014/main" id="{A2D9035E-3D10-444C-9621-89B3EF182EE6}"/>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8301266A-C008-4A42-994D-3CAE07946C73}"/>
              </a:ext>
            </a:extLst>
          </p:cNvPr>
          <p:cNvSpPr>
            <a:spLocks noGrp="1"/>
          </p:cNvSpPr>
          <p:nvPr>
            <p:ph type="dt" sz="half" idx="11"/>
          </p:nvPr>
        </p:nvSpPr>
        <p:spPr/>
        <p:txBody>
          <a:bodyPr/>
          <a:lstStyle/>
          <a:p>
            <a:fld id="{1D8BD707-D9CF-40AE-B4C6-C98DA3205C09}" type="datetimeFigureOut">
              <a:rPr lang="en-US" smtClean="0"/>
              <a:t>2/22/2024</a:t>
            </a:fld>
            <a:endParaRPr lang="en-US"/>
          </a:p>
        </p:txBody>
      </p:sp>
      <p:sp>
        <p:nvSpPr>
          <p:cNvPr id="5" name="Slide Number Placeholder 4">
            <a:extLst>
              <a:ext uri="{FF2B5EF4-FFF2-40B4-BE49-F238E27FC236}">
                <a16:creationId xmlns:a16="http://schemas.microsoft.com/office/drawing/2014/main" id="{F39617AF-2F21-4602-AA58-470A67DEE460}"/>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10" name="Title 1">
            <a:extLst>
              <a:ext uri="{FF2B5EF4-FFF2-40B4-BE49-F238E27FC236}">
                <a16:creationId xmlns:a16="http://schemas.microsoft.com/office/drawing/2014/main" id="{54D75824-C39F-465E-AAB5-C51112FC377C}"/>
              </a:ext>
            </a:extLst>
          </p:cNvPr>
          <p:cNvSpPr>
            <a:spLocks noGrp="1"/>
          </p:cNvSpPr>
          <p:nvPr>
            <p:ph type="title"/>
          </p:nvPr>
        </p:nvSpPr>
        <p:spPr>
          <a:xfrm>
            <a:off x="204788" y="15546"/>
            <a:ext cx="8310563"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5EE92BBA-7380-4926-BF6B-E78149EB1D9F}"/>
              </a:ext>
            </a:extLst>
          </p:cNvPr>
          <p:cNvSpPr>
            <a:spLocks noGrp="1"/>
          </p:cNvSpPr>
          <p:nvPr>
            <p:ph idx="1"/>
          </p:nvPr>
        </p:nvSpPr>
        <p:spPr>
          <a:xfrm>
            <a:off x="628650" y="762001"/>
            <a:ext cx="7886700" cy="3870722"/>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41054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bk object 16">
            <a:extLst>
              <a:ext uri="{FF2B5EF4-FFF2-40B4-BE49-F238E27FC236}">
                <a16:creationId xmlns:a16="http://schemas.microsoft.com/office/drawing/2014/main" id="{606559D1-8003-4D00-B6E3-9201CB28EFFD}"/>
              </a:ext>
            </a:extLst>
          </p:cNvPr>
          <p:cNvSpPr/>
          <p:nvPr userDrawn="1"/>
        </p:nvSpPr>
        <p:spPr>
          <a:xfrm>
            <a:off x="0" y="2"/>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1800"/>
          </a:p>
        </p:txBody>
      </p:sp>
      <p:sp>
        <p:nvSpPr>
          <p:cNvPr id="2" name="Date Placeholder 1">
            <a:extLst>
              <a:ext uri="{FF2B5EF4-FFF2-40B4-BE49-F238E27FC236}">
                <a16:creationId xmlns:a16="http://schemas.microsoft.com/office/drawing/2014/main" id="{0CE31471-573C-42E9-8D6D-0B1CBA5873E0}"/>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3" name="Footer Placeholder 2">
            <a:extLst>
              <a:ext uri="{FF2B5EF4-FFF2-40B4-BE49-F238E27FC236}">
                <a16:creationId xmlns:a16="http://schemas.microsoft.com/office/drawing/2014/main" id="{C9EE8043-1BB6-4532-809C-8B0DDA0CE5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46BFC3-EFE4-42EB-9AB5-EFED8E4A5062}"/>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6" name="Title 1">
            <a:extLst>
              <a:ext uri="{FF2B5EF4-FFF2-40B4-BE49-F238E27FC236}">
                <a16:creationId xmlns:a16="http://schemas.microsoft.com/office/drawing/2014/main" id="{B0D3E2E1-3194-4C48-A2E8-353CDDA21734}"/>
              </a:ext>
            </a:extLst>
          </p:cNvPr>
          <p:cNvSpPr>
            <a:spLocks noGrp="1"/>
          </p:cNvSpPr>
          <p:nvPr>
            <p:ph type="title"/>
          </p:nvPr>
        </p:nvSpPr>
        <p:spPr>
          <a:xfrm>
            <a:off x="357188" y="294160"/>
            <a:ext cx="8158163"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B7410B07-06E8-4225-ADC1-8F7493D49618}"/>
              </a:ext>
            </a:extLst>
          </p:cNvPr>
          <p:cNvSpPr>
            <a:spLocks noGrp="1"/>
          </p:cNvSpPr>
          <p:nvPr>
            <p:ph idx="1"/>
          </p:nvPr>
        </p:nvSpPr>
        <p:spPr>
          <a:xfrm>
            <a:off x="628650" y="1369219"/>
            <a:ext cx="7886700" cy="3263504"/>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bject 8">
            <a:extLst>
              <a:ext uri="{FF2B5EF4-FFF2-40B4-BE49-F238E27FC236}">
                <a16:creationId xmlns:a16="http://schemas.microsoft.com/office/drawing/2014/main" id="{CA54F7B3-6A16-43F2-B8CA-77061373D786}"/>
              </a:ext>
            </a:extLst>
          </p:cNvPr>
          <p:cNvSpPr/>
          <p:nvPr userDrawn="1"/>
        </p:nvSpPr>
        <p:spPr>
          <a:xfrm>
            <a:off x="294133" y="146971"/>
            <a:ext cx="465147" cy="350031"/>
          </a:xfrm>
          <a:custGeom>
            <a:avLst/>
            <a:gdLst/>
            <a:ahLst/>
            <a:cxnLst/>
            <a:rect l="l" t="t" r="r" b="b"/>
            <a:pathLst>
              <a:path w="632460">
                <a:moveTo>
                  <a:pt x="0" y="0"/>
                </a:moveTo>
                <a:lnTo>
                  <a:pt x="632079" y="0"/>
                </a:lnTo>
              </a:path>
            </a:pathLst>
          </a:custGeom>
          <a:ln w="63500">
            <a:solidFill>
              <a:schemeClr val="bg1"/>
            </a:solidFill>
          </a:ln>
        </p:spPr>
        <p:txBody>
          <a:bodyPr wrap="square" lIns="0" tIns="0" rIns="0" bIns="0" rtlCol="0"/>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391665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6" name="bk object 16">
            <a:extLst>
              <a:ext uri="{FF2B5EF4-FFF2-40B4-BE49-F238E27FC236}">
                <a16:creationId xmlns:a16="http://schemas.microsoft.com/office/drawing/2014/main" id="{0E686EB0-B339-4741-AD14-323C802DF947}"/>
              </a:ext>
            </a:extLst>
          </p:cNvPr>
          <p:cNvSpPr/>
          <p:nvPr userDrawn="1"/>
        </p:nvSpPr>
        <p:spPr>
          <a:xfrm>
            <a:off x="0" y="2"/>
            <a:ext cx="9143998"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2" name="Title 1">
            <a:extLst>
              <a:ext uri="{FF2B5EF4-FFF2-40B4-BE49-F238E27FC236}">
                <a16:creationId xmlns:a16="http://schemas.microsoft.com/office/drawing/2014/main" id="{96D8E334-E310-4DE8-B302-9E79D86B98FE}"/>
              </a:ext>
            </a:extLst>
          </p:cNvPr>
          <p:cNvSpPr>
            <a:spLocks noGrp="1"/>
          </p:cNvSpPr>
          <p:nvPr>
            <p:ph type="title"/>
          </p:nvPr>
        </p:nvSpPr>
        <p:spPr>
          <a:xfrm>
            <a:off x="246806" y="270274"/>
            <a:ext cx="8268545" cy="837009"/>
          </a:xfrm>
        </p:spPr>
        <p:txBody>
          <a:bodyPr>
            <a:normAutofit/>
          </a:bodyPr>
          <a:lstStyle>
            <a:lvl1pPr>
              <a:defRPr sz="1950" b="1">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id="{4F81A87E-3459-4541-8895-C4C2158721CB}"/>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4" name="Footer Placeholder 3">
            <a:extLst>
              <a:ext uri="{FF2B5EF4-FFF2-40B4-BE49-F238E27FC236}">
                <a16:creationId xmlns:a16="http://schemas.microsoft.com/office/drawing/2014/main" id="{A9A53D44-58A1-4583-B5F4-21C25A66AC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93CD42-435E-42D7-95B6-3A2403E9C843}"/>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7" name="Rectangle 6">
            <a:extLst>
              <a:ext uri="{FF2B5EF4-FFF2-40B4-BE49-F238E27FC236}">
                <a16:creationId xmlns:a16="http://schemas.microsoft.com/office/drawing/2014/main" id="{80BF8DCC-8AA5-4C52-9E66-7DECBAC94D97}"/>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object 8">
            <a:extLst>
              <a:ext uri="{FF2B5EF4-FFF2-40B4-BE49-F238E27FC236}">
                <a16:creationId xmlns:a16="http://schemas.microsoft.com/office/drawing/2014/main" id="{CD606DAD-7168-4D39-A14B-E5041BFCB61F}"/>
              </a:ext>
            </a:extLst>
          </p:cNvPr>
          <p:cNvSpPr/>
          <p:nvPr userDrawn="1"/>
        </p:nvSpPr>
        <p:spPr>
          <a:xfrm>
            <a:off x="294133" y="332707"/>
            <a:ext cx="465147" cy="350031"/>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5053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3646486F-A830-4F81-A970-D394CC947D43}"/>
              </a:ext>
            </a:extLst>
          </p:cNvPr>
          <p:cNvSpPr/>
          <p:nvPr userDrawn="1"/>
        </p:nvSpPr>
        <p:spPr>
          <a:xfrm>
            <a:off x="0" y="2"/>
            <a:ext cx="9143998"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3" name="Footer Placeholder 2">
            <a:extLst>
              <a:ext uri="{FF2B5EF4-FFF2-40B4-BE49-F238E27FC236}">
                <a16:creationId xmlns:a16="http://schemas.microsoft.com/office/drawing/2014/main" id="{A2D9035E-3D10-444C-9621-89B3EF182EE6}"/>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8301266A-C008-4A42-994D-3CAE07946C73}"/>
              </a:ext>
            </a:extLst>
          </p:cNvPr>
          <p:cNvSpPr>
            <a:spLocks noGrp="1"/>
          </p:cNvSpPr>
          <p:nvPr>
            <p:ph type="dt" sz="half" idx="11"/>
          </p:nvPr>
        </p:nvSpPr>
        <p:spPr/>
        <p:txBody>
          <a:bodyPr/>
          <a:lstStyle/>
          <a:p>
            <a:fld id="{1D8BD707-D9CF-40AE-B4C6-C98DA3205C09}" type="datetimeFigureOut">
              <a:rPr lang="en-US" smtClean="0"/>
              <a:t>2/22/2024</a:t>
            </a:fld>
            <a:endParaRPr lang="en-US"/>
          </a:p>
        </p:txBody>
      </p:sp>
      <p:sp>
        <p:nvSpPr>
          <p:cNvPr id="5" name="Slide Number Placeholder 4">
            <a:extLst>
              <a:ext uri="{FF2B5EF4-FFF2-40B4-BE49-F238E27FC236}">
                <a16:creationId xmlns:a16="http://schemas.microsoft.com/office/drawing/2014/main" id="{F39617AF-2F21-4602-AA58-470A67DEE460}"/>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10" name="Title 1">
            <a:extLst>
              <a:ext uri="{FF2B5EF4-FFF2-40B4-BE49-F238E27FC236}">
                <a16:creationId xmlns:a16="http://schemas.microsoft.com/office/drawing/2014/main" id="{54D75824-C39F-465E-AAB5-C51112FC377C}"/>
              </a:ext>
            </a:extLst>
          </p:cNvPr>
          <p:cNvSpPr>
            <a:spLocks noGrp="1"/>
          </p:cNvSpPr>
          <p:nvPr>
            <p:ph type="title"/>
          </p:nvPr>
        </p:nvSpPr>
        <p:spPr>
          <a:xfrm>
            <a:off x="204788" y="15546"/>
            <a:ext cx="8310563"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1" name="Content Placeholder 2">
            <a:extLst>
              <a:ext uri="{FF2B5EF4-FFF2-40B4-BE49-F238E27FC236}">
                <a16:creationId xmlns:a16="http://schemas.microsoft.com/office/drawing/2014/main" id="{5EE92BBA-7380-4926-BF6B-E78149EB1D9F}"/>
              </a:ext>
            </a:extLst>
          </p:cNvPr>
          <p:cNvSpPr>
            <a:spLocks noGrp="1"/>
          </p:cNvSpPr>
          <p:nvPr>
            <p:ph idx="1"/>
          </p:nvPr>
        </p:nvSpPr>
        <p:spPr>
          <a:xfrm>
            <a:off x="628650" y="762001"/>
            <a:ext cx="7886700" cy="3870722"/>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346987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10" name="bk object 16">
            <a:extLst>
              <a:ext uri="{FF2B5EF4-FFF2-40B4-BE49-F238E27FC236}">
                <a16:creationId xmlns:a16="http://schemas.microsoft.com/office/drawing/2014/main" id="{E5F36F1C-8C94-4B65-835A-59FDFEBBDB18}"/>
              </a:ext>
            </a:extLst>
          </p:cNvPr>
          <p:cNvSpPr/>
          <p:nvPr userDrawn="1"/>
        </p:nvSpPr>
        <p:spPr>
          <a:xfrm>
            <a:off x="0" y="2"/>
            <a:ext cx="9143998"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2" name="Title 1">
            <a:extLst>
              <a:ext uri="{FF2B5EF4-FFF2-40B4-BE49-F238E27FC236}">
                <a16:creationId xmlns:a16="http://schemas.microsoft.com/office/drawing/2014/main" id="{6C39BEBC-393A-481B-B9DF-94C39BC6E2D9}"/>
              </a:ext>
            </a:extLst>
          </p:cNvPr>
          <p:cNvSpPr>
            <a:spLocks noGrp="1"/>
          </p:cNvSpPr>
          <p:nvPr>
            <p:ph type="title"/>
          </p:nvPr>
        </p:nvSpPr>
        <p:spPr>
          <a:xfrm>
            <a:off x="503636" y="273844"/>
            <a:ext cx="8011715" cy="376238"/>
          </a:xfrm>
          <a:prstGeom prst="rect">
            <a:avLst/>
          </a:prstGeo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AC5BCA08-1F30-4A64-829B-06648FCD4C61}"/>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B8B41354-F3E2-45CC-901A-E4BD108AAD52}"/>
              </a:ext>
            </a:extLst>
          </p:cNvPr>
          <p:cNvSpPr>
            <a:spLocks noGrp="1"/>
          </p:cNvSpPr>
          <p:nvPr>
            <p:ph type="dt" sz="half" idx="11"/>
          </p:nvPr>
        </p:nvSpPr>
        <p:spPr/>
        <p:txBody>
          <a:bodyPr/>
          <a:lstStyle/>
          <a:p>
            <a:fld id="{1D8BD707-D9CF-40AE-B4C6-C98DA3205C09}" type="datetimeFigureOut">
              <a:rPr lang="en-US" smtClean="0"/>
              <a:t>2/22/2024</a:t>
            </a:fld>
            <a:endParaRPr lang="en-US"/>
          </a:p>
        </p:txBody>
      </p:sp>
      <p:sp>
        <p:nvSpPr>
          <p:cNvPr id="5" name="Slide Number Placeholder 4">
            <a:extLst>
              <a:ext uri="{FF2B5EF4-FFF2-40B4-BE49-F238E27FC236}">
                <a16:creationId xmlns:a16="http://schemas.microsoft.com/office/drawing/2014/main" id="{30CCD7C4-624B-427F-AE6B-639BE353D4A6}"/>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8" name="Content Placeholder 2">
            <a:extLst>
              <a:ext uri="{FF2B5EF4-FFF2-40B4-BE49-F238E27FC236}">
                <a16:creationId xmlns:a16="http://schemas.microsoft.com/office/drawing/2014/main" id="{A76B4962-4A18-4EA0-8B58-F5DB640F9A7F}"/>
              </a:ext>
            </a:extLst>
          </p:cNvPr>
          <p:cNvSpPr>
            <a:spLocks noGrp="1"/>
          </p:cNvSpPr>
          <p:nvPr>
            <p:ph idx="1"/>
          </p:nvPr>
        </p:nvSpPr>
        <p:spPr>
          <a:xfrm>
            <a:off x="628650" y="1369219"/>
            <a:ext cx="7886700" cy="3263504"/>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1706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bk object 16">
            <a:extLst>
              <a:ext uri="{FF2B5EF4-FFF2-40B4-BE49-F238E27FC236}">
                <a16:creationId xmlns:a16="http://schemas.microsoft.com/office/drawing/2014/main" id="{606559D1-8003-4D00-B6E3-9201CB28EFFD}"/>
              </a:ext>
            </a:extLst>
          </p:cNvPr>
          <p:cNvSpPr/>
          <p:nvPr userDrawn="1"/>
        </p:nvSpPr>
        <p:spPr>
          <a:xfrm>
            <a:off x="0" y="2"/>
            <a:ext cx="9143998"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2" name="Date Placeholder 1">
            <a:extLst>
              <a:ext uri="{FF2B5EF4-FFF2-40B4-BE49-F238E27FC236}">
                <a16:creationId xmlns:a16="http://schemas.microsoft.com/office/drawing/2014/main" id="{0CE31471-573C-42E9-8D6D-0B1CBA5873E0}"/>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3" name="Footer Placeholder 2">
            <a:extLst>
              <a:ext uri="{FF2B5EF4-FFF2-40B4-BE49-F238E27FC236}">
                <a16:creationId xmlns:a16="http://schemas.microsoft.com/office/drawing/2014/main" id="{C9EE8043-1BB6-4532-809C-8B0DDA0CE5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46BFC3-EFE4-42EB-9AB5-EFED8E4A5062}"/>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6" name="Title 1">
            <a:extLst>
              <a:ext uri="{FF2B5EF4-FFF2-40B4-BE49-F238E27FC236}">
                <a16:creationId xmlns:a16="http://schemas.microsoft.com/office/drawing/2014/main" id="{B0D3E2E1-3194-4C48-A2E8-353CDDA21734}"/>
              </a:ext>
            </a:extLst>
          </p:cNvPr>
          <p:cNvSpPr>
            <a:spLocks noGrp="1"/>
          </p:cNvSpPr>
          <p:nvPr>
            <p:ph type="title"/>
          </p:nvPr>
        </p:nvSpPr>
        <p:spPr>
          <a:xfrm>
            <a:off x="357188" y="294160"/>
            <a:ext cx="8158163"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B7410B07-06E8-4225-ADC1-8F7493D49618}"/>
              </a:ext>
            </a:extLst>
          </p:cNvPr>
          <p:cNvSpPr>
            <a:spLocks noGrp="1"/>
          </p:cNvSpPr>
          <p:nvPr>
            <p:ph idx="1"/>
          </p:nvPr>
        </p:nvSpPr>
        <p:spPr>
          <a:xfrm>
            <a:off x="628650" y="1369219"/>
            <a:ext cx="7886700" cy="3263504"/>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bject 8">
            <a:extLst>
              <a:ext uri="{FF2B5EF4-FFF2-40B4-BE49-F238E27FC236}">
                <a16:creationId xmlns:a16="http://schemas.microsoft.com/office/drawing/2014/main" id="{CA54F7B3-6A16-43F2-B8CA-77061373D786}"/>
              </a:ext>
            </a:extLst>
          </p:cNvPr>
          <p:cNvSpPr/>
          <p:nvPr userDrawn="1"/>
        </p:nvSpPr>
        <p:spPr>
          <a:xfrm>
            <a:off x="294133" y="146971"/>
            <a:ext cx="465147" cy="350031"/>
          </a:xfrm>
          <a:custGeom>
            <a:avLst/>
            <a:gdLst/>
            <a:ahLst/>
            <a:cxnLst/>
            <a:rect l="l" t="t" r="r" b="b"/>
            <a:pathLst>
              <a:path w="632460">
                <a:moveTo>
                  <a:pt x="0" y="0"/>
                </a:moveTo>
                <a:lnTo>
                  <a:pt x="632079" y="0"/>
                </a:lnTo>
              </a:path>
            </a:pathLst>
          </a:custGeom>
          <a:ln w="63500">
            <a:solidFill>
              <a:schemeClr val="bg1"/>
            </a:solidFill>
          </a:ln>
        </p:spPr>
        <p:txBody>
          <a:bodyPr wrap="square" lIns="0" tIns="0" rIns="0" bIns="0" rtlCol="0"/>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20672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1_Comparison">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0B7E3F78-98DB-4966-825A-A017A9D2C65C}"/>
              </a:ext>
            </a:extLst>
          </p:cNvPr>
          <p:cNvSpPr/>
          <p:nvPr userDrawn="1"/>
        </p:nvSpPr>
        <p:spPr>
          <a:xfrm>
            <a:off x="2352113" y="2"/>
            <a:ext cx="6813503" cy="5143499"/>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Date Placeholder 6">
            <a:extLst>
              <a:ext uri="{FF2B5EF4-FFF2-40B4-BE49-F238E27FC236}">
                <a16:creationId xmlns:a16="http://schemas.microsoft.com/office/drawing/2014/main" id="{DC1D41F2-1C16-2948-B76A-908DC145B011}"/>
              </a:ext>
            </a:extLst>
          </p:cNvPr>
          <p:cNvSpPr>
            <a:spLocks noGrp="1"/>
          </p:cNvSpPr>
          <p:nvPr>
            <p:ph type="dt" sz="half" idx="10"/>
          </p:nvPr>
        </p:nvSpPr>
        <p:spPr/>
        <p:txBody>
          <a:bodyPr/>
          <a:lstStyle/>
          <a:p>
            <a:fld id="{D0E27353-3A6E-7142-94A6-A77068A98E28}" type="datetimeFigureOut">
              <a:rPr lang="en-US" smtClean="0"/>
              <a:t>2/22/2024</a:t>
            </a:fld>
            <a:endParaRPr lang="en-US"/>
          </a:p>
        </p:txBody>
      </p:sp>
      <p:sp>
        <p:nvSpPr>
          <p:cNvPr id="8" name="Footer Placeholder 7">
            <a:extLst>
              <a:ext uri="{FF2B5EF4-FFF2-40B4-BE49-F238E27FC236}">
                <a16:creationId xmlns:a16="http://schemas.microsoft.com/office/drawing/2014/main" id="{519E2BAF-FD9C-7D45-9F68-C23A048942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2E1ED3-F947-CA41-90F4-CA94A8B1A7BD}"/>
              </a:ext>
            </a:extLst>
          </p:cNvPr>
          <p:cNvSpPr>
            <a:spLocks noGrp="1"/>
          </p:cNvSpPr>
          <p:nvPr>
            <p:ph type="sldNum" sz="quarter" idx="12"/>
          </p:nvPr>
        </p:nvSpPr>
        <p:spPr/>
        <p:txBody>
          <a:bodyPr/>
          <a:lstStyle/>
          <a:p>
            <a:fld id="{A3750C50-C771-C04B-9FDB-EADB2293B3FD}" type="slidenum">
              <a:rPr lang="en-US" smtClean="0"/>
              <a:t>‹#›</a:t>
            </a:fld>
            <a:endParaRPr lang="en-US"/>
          </a:p>
        </p:txBody>
      </p:sp>
      <p:sp>
        <p:nvSpPr>
          <p:cNvPr id="4" name="Rectangle 3">
            <a:extLst>
              <a:ext uri="{FF2B5EF4-FFF2-40B4-BE49-F238E27FC236}">
                <a16:creationId xmlns:a16="http://schemas.microsoft.com/office/drawing/2014/main" id="{4AB1A56F-5B12-4492-9F26-1F2FBE95958B}"/>
              </a:ext>
            </a:extLst>
          </p:cNvPr>
          <p:cNvSpPr/>
          <p:nvPr userDrawn="1"/>
        </p:nvSpPr>
        <p:spPr>
          <a:xfrm>
            <a:off x="412229" y="1153373"/>
            <a:ext cx="1491635" cy="59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2DAD99E2-0E13-4855-B059-3133FC141F89}"/>
              </a:ext>
            </a:extLst>
          </p:cNvPr>
          <p:cNvSpPr>
            <a:spLocks noGrp="1"/>
          </p:cNvSpPr>
          <p:nvPr>
            <p:ph type="title"/>
          </p:nvPr>
        </p:nvSpPr>
        <p:spPr>
          <a:xfrm>
            <a:off x="313350" y="189297"/>
            <a:ext cx="7886700" cy="658844"/>
          </a:xfrm>
        </p:spPr>
        <p:txBody>
          <a:bodyPr>
            <a:normAutofit/>
          </a:bodyPr>
          <a:lstStyle>
            <a:lvl1pPr>
              <a:defRPr sz="2175"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Rectangle 14">
            <a:extLst>
              <a:ext uri="{FF2B5EF4-FFF2-40B4-BE49-F238E27FC236}">
                <a16:creationId xmlns:a16="http://schemas.microsoft.com/office/drawing/2014/main" id="{7CF27526-A3A5-46FD-A885-8039F8E6CCF8}"/>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Content Placeholder 2">
            <a:extLst>
              <a:ext uri="{FF2B5EF4-FFF2-40B4-BE49-F238E27FC236}">
                <a16:creationId xmlns:a16="http://schemas.microsoft.com/office/drawing/2014/main" id="{B59D72CF-AFB5-46CC-B616-8F7D905397D2}"/>
              </a:ext>
            </a:extLst>
          </p:cNvPr>
          <p:cNvSpPr>
            <a:spLocks noGrp="1"/>
          </p:cNvSpPr>
          <p:nvPr>
            <p:ph idx="1"/>
          </p:nvPr>
        </p:nvSpPr>
        <p:spPr>
          <a:xfrm>
            <a:off x="2718198" y="1003184"/>
            <a:ext cx="5797153" cy="3629538"/>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3">
            <a:extLst>
              <a:ext uri="{FF2B5EF4-FFF2-40B4-BE49-F238E27FC236}">
                <a16:creationId xmlns:a16="http://schemas.microsoft.com/office/drawing/2014/main" id="{800DDBE1-C9FA-4366-85FE-AF060E3E69E7}"/>
              </a:ext>
            </a:extLst>
          </p:cNvPr>
          <p:cNvSpPr>
            <a:spLocks noGrp="1"/>
          </p:cNvSpPr>
          <p:nvPr>
            <p:ph type="body" sz="half" idx="2"/>
          </p:nvPr>
        </p:nvSpPr>
        <p:spPr>
          <a:xfrm>
            <a:off x="412228" y="1368029"/>
            <a:ext cx="1816622" cy="3033713"/>
          </a:xfrm>
        </p:spPr>
        <p:txBody>
          <a:bodyPr/>
          <a:lstStyle>
            <a:lvl1pPr marL="0" indent="0">
              <a:buNone/>
              <a:defRPr sz="1200">
                <a:latin typeface="Arial" panose="020B0604020202020204" pitchFamily="34" charset="0"/>
                <a:cs typeface="Arial" panose="020B0604020202020204" pitchFamily="34" charset="0"/>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Tree>
    <p:extLst>
      <p:ext uri="{BB962C8B-B14F-4D97-AF65-F5344CB8AC3E}">
        <p14:creationId xmlns:p14="http://schemas.microsoft.com/office/powerpoint/2010/main" val="244328199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79B85AA9-9ABB-4BA0-BD33-5658CF01D944}"/>
              </a:ext>
            </a:extLst>
          </p:cNvPr>
          <p:cNvSpPr/>
          <p:nvPr userDrawn="1"/>
        </p:nvSpPr>
        <p:spPr>
          <a:xfrm>
            <a:off x="0" y="2"/>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1800"/>
          </a:p>
        </p:txBody>
      </p:sp>
      <p:sp>
        <p:nvSpPr>
          <p:cNvPr id="3" name="Footer Placeholder 2">
            <a:extLst>
              <a:ext uri="{FF2B5EF4-FFF2-40B4-BE49-F238E27FC236}">
                <a16:creationId xmlns:a16="http://schemas.microsoft.com/office/drawing/2014/main" id="{FA7F579F-9E95-4651-99E6-B7FF0CE1DC55}"/>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0C4AC839-F9D6-4F60-9875-921E7972AC8F}"/>
              </a:ext>
            </a:extLst>
          </p:cNvPr>
          <p:cNvSpPr>
            <a:spLocks noGrp="1"/>
          </p:cNvSpPr>
          <p:nvPr>
            <p:ph type="dt" sz="half" idx="11"/>
          </p:nvPr>
        </p:nvSpPr>
        <p:spPr/>
        <p:txBody>
          <a:bodyPr/>
          <a:lstStyle/>
          <a:p>
            <a:fld id="{1D8BD707-D9CF-40AE-B4C6-C98DA3205C09}" type="datetimeFigureOut">
              <a:rPr lang="en-US" smtClean="0"/>
              <a:t>2/22/2024</a:t>
            </a:fld>
            <a:endParaRPr lang="en-US"/>
          </a:p>
        </p:txBody>
      </p:sp>
      <p:sp>
        <p:nvSpPr>
          <p:cNvPr id="5" name="Slide Number Placeholder 4">
            <a:extLst>
              <a:ext uri="{FF2B5EF4-FFF2-40B4-BE49-F238E27FC236}">
                <a16:creationId xmlns:a16="http://schemas.microsoft.com/office/drawing/2014/main" id="{3F7CBE18-6678-4422-89A2-F287E5362AC2}"/>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Rectangle 5">
            <a:extLst>
              <a:ext uri="{FF2B5EF4-FFF2-40B4-BE49-F238E27FC236}">
                <a16:creationId xmlns:a16="http://schemas.microsoft.com/office/drawing/2014/main" id="{97D49D00-36F4-46FC-9BD4-D26C2D1B78B2}"/>
              </a:ext>
            </a:extLst>
          </p:cNvPr>
          <p:cNvSpPr/>
          <p:nvPr userDrawn="1"/>
        </p:nvSpPr>
        <p:spPr>
          <a:xfrm>
            <a:off x="3413053" y="191387"/>
            <a:ext cx="46406" cy="46399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BEBF5539-07AF-4747-AB2B-A64FAAD42471}"/>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Content Placeholder 2">
            <a:extLst>
              <a:ext uri="{FF2B5EF4-FFF2-40B4-BE49-F238E27FC236}">
                <a16:creationId xmlns:a16="http://schemas.microsoft.com/office/drawing/2014/main" id="{8F10BFCD-8A62-4790-9905-B59B8D040F74}"/>
              </a:ext>
            </a:extLst>
          </p:cNvPr>
          <p:cNvSpPr>
            <a:spLocks noGrp="1"/>
          </p:cNvSpPr>
          <p:nvPr>
            <p:ph idx="1"/>
          </p:nvPr>
        </p:nvSpPr>
        <p:spPr>
          <a:xfrm>
            <a:off x="3786188" y="1260893"/>
            <a:ext cx="4729163" cy="3371831"/>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3">
            <a:extLst>
              <a:ext uri="{FF2B5EF4-FFF2-40B4-BE49-F238E27FC236}">
                <a16:creationId xmlns:a16="http://schemas.microsoft.com/office/drawing/2014/main" id="{74FF8E54-D923-4F23-89D5-F5813253C688}"/>
              </a:ext>
            </a:extLst>
          </p:cNvPr>
          <p:cNvSpPr>
            <a:spLocks noGrp="1"/>
          </p:cNvSpPr>
          <p:nvPr>
            <p:ph type="body" sz="half" idx="2"/>
          </p:nvPr>
        </p:nvSpPr>
        <p:spPr>
          <a:xfrm>
            <a:off x="347012" y="1543051"/>
            <a:ext cx="2692907" cy="2858691"/>
          </a:xfrm>
        </p:spPr>
        <p:txBody>
          <a:bodyPr>
            <a:normAutofit/>
          </a:bodyPr>
          <a:lstStyle>
            <a:lvl1pPr marL="0" indent="0">
              <a:buNone/>
              <a:defRPr sz="1500">
                <a:latin typeface="Arial" panose="020B0604020202020204" pitchFamily="34" charset="0"/>
                <a:cs typeface="Arial" panose="020B0604020202020204" pitchFamily="34" charset="0"/>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14" name="Text Placeholder 3">
            <a:extLst>
              <a:ext uri="{FF2B5EF4-FFF2-40B4-BE49-F238E27FC236}">
                <a16:creationId xmlns:a16="http://schemas.microsoft.com/office/drawing/2014/main" id="{DFDB8C48-9590-476D-B6DC-EE3F681400A1}"/>
              </a:ext>
            </a:extLst>
          </p:cNvPr>
          <p:cNvSpPr>
            <a:spLocks noGrp="1"/>
          </p:cNvSpPr>
          <p:nvPr>
            <p:ph type="body" sz="half" idx="13"/>
          </p:nvPr>
        </p:nvSpPr>
        <p:spPr>
          <a:xfrm>
            <a:off x="356645" y="443618"/>
            <a:ext cx="2543718" cy="916077"/>
          </a:xfrm>
        </p:spPr>
        <p:txBody>
          <a:bodyPr>
            <a:normAutofit/>
          </a:bodyPr>
          <a:lstStyle>
            <a:lvl1pPr marL="0" indent="0" algn="r">
              <a:buNone/>
              <a:defRPr sz="1950">
                <a:solidFill>
                  <a:schemeClr val="bg1"/>
                </a:solidFill>
                <a:latin typeface="Arial" panose="020B0604020202020204" pitchFamily="34" charset="0"/>
                <a:cs typeface="Arial" panose="020B0604020202020204" pitchFamily="34" charset="0"/>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Tree>
    <p:extLst>
      <p:ext uri="{BB962C8B-B14F-4D97-AF65-F5344CB8AC3E}">
        <p14:creationId xmlns:p14="http://schemas.microsoft.com/office/powerpoint/2010/main" val="300790197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79B85AA9-9ABB-4BA0-BD33-5658CF01D944}"/>
              </a:ext>
            </a:extLst>
          </p:cNvPr>
          <p:cNvSpPr/>
          <p:nvPr userDrawn="1"/>
        </p:nvSpPr>
        <p:spPr>
          <a:xfrm>
            <a:off x="0" y="2"/>
            <a:ext cx="9143998"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3" name="Footer Placeholder 2">
            <a:extLst>
              <a:ext uri="{FF2B5EF4-FFF2-40B4-BE49-F238E27FC236}">
                <a16:creationId xmlns:a16="http://schemas.microsoft.com/office/drawing/2014/main" id="{FA7F579F-9E95-4651-99E6-B7FF0CE1DC55}"/>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0C4AC839-F9D6-4F60-9875-921E7972AC8F}"/>
              </a:ext>
            </a:extLst>
          </p:cNvPr>
          <p:cNvSpPr>
            <a:spLocks noGrp="1"/>
          </p:cNvSpPr>
          <p:nvPr>
            <p:ph type="dt" sz="half" idx="11"/>
          </p:nvPr>
        </p:nvSpPr>
        <p:spPr/>
        <p:txBody>
          <a:bodyPr/>
          <a:lstStyle/>
          <a:p>
            <a:fld id="{1D8BD707-D9CF-40AE-B4C6-C98DA3205C09}" type="datetimeFigureOut">
              <a:rPr lang="en-US" smtClean="0"/>
              <a:t>2/22/2024</a:t>
            </a:fld>
            <a:endParaRPr lang="en-US"/>
          </a:p>
        </p:txBody>
      </p:sp>
      <p:sp>
        <p:nvSpPr>
          <p:cNvPr id="5" name="Slide Number Placeholder 4">
            <a:extLst>
              <a:ext uri="{FF2B5EF4-FFF2-40B4-BE49-F238E27FC236}">
                <a16:creationId xmlns:a16="http://schemas.microsoft.com/office/drawing/2014/main" id="{3F7CBE18-6678-4422-89A2-F287E5362AC2}"/>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6" name="Rectangle 5">
            <a:extLst>
              <a:ext uri="{FF2B5EF4-FFF2-40B4-BE49-F238E27FC236}">
                <a16:creationId xmlns:a16="http://schemas.microsoft.com/office/drawing/2014/main" id="{97D49D00-36F4-46FC-9BD4-D26C2D1B78B2}"/>
              </a:ext>
            </a:extLst>
          </p:cNvPr>
          <p:cNvSpPr/>
          <p:nvPr userDrawn="1"/>
        </p:nvSpPr>
        <p:spPr>
          <a:xfrm>
            <a:off x="3413053" y="191387"/>
            <a:ext cx="46406" cy="46399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BEBF5539-07AF-4747-AB2B-A64FAAD42471}"/>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Content Placeholder 2">
            <a:extLst>
              <a:ext uri="{FF2B5EF4-FFF2-40B4-BE49-F238E27FC236}">
                <a16:creationId xmlns:a16="http://schemas.microsoft.com/office/drawing/2014/main" id="{8F10BFCD-8A62-4790-9905-B59B8D040F74}"/>
              </a:ext>
            </a:extLst>
          </p:cNvPr>
          <p:cNvSpPr>
            <a:spLocks noGrp="1"/>
          </p:cNvSpPr>
          <p:nvPr>
            <p:ph idx="1"/>
          </p:nvPr>
        </p:nvSpPr>
        <p:spPr>
          <a:xfrm>
            <a:off x="3786188" y="1260893"/>
            <a:ext cx="4729163" cy="3371831"/>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3">
            <a:extLst>
              <a:ext uri="{FF2B5EF4-FFF2-40B4-BE49-F238E27FC236}">
                <a16:creationId xmlns:a16="http://schemas.microsoft.com/office/drawing/2014/main" id="{74FF8E54-D923-4F23-89D5-F5813253C688}"/>
              </a:ext>
            </a:extLst>
          </p:cNvPr>
          <p:cNvSpPr>
            <a:spLocks noGrp="1"/>
          </p:cNvSpPr>
          <p:nvPr>
            <p:ph type="body" sz="half" idx="2"/>
          </p:nvPr>
        </p:nvSpPr>
        <p:spPr>
          <a:xfrm>
            <a:off x="347012" y="1543051"/>
            <a:ext cx="2692907" cy="2858691"/>
          </a:xfrm>
        </p:spPr>
        <p:txBody>
          <a:bodyPr>
            <a:normAutofit/>
          </a:bodyPr>
          <a:lstStyle>
            <a:lvl1pPr marL="0" indent="0">
              <a:buNone/>
              <a:defRPr sz="1500">
                <a:latin typeface="Arial" panose="020B0604020202020204" pitchFamily="34" charset="0"/>
                <a:cs typeface="Arial" panose="020B0604020202020204" pitchFamily="34" charset="0"/>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14" name="Text Placeholder 3">
            <a:extLst>
              <a:ext uri="{FF2B5EF4-FFF2-40B4-BE49-F238E27FC236}">
                <a16:creationId xmlns:a16="http://schemas.microsoft.com/office/drawing/2014/main" id="{DFDB8C48-9590-476D-B6DC-EE3F681400A1}"/>
              </a:ext>
            </a:extLst>
          </p:cNvPr>
          <p:cNvSpPr>
            <a:spLocks noGrp="1"/>
          </p:cNvSpPr>
          <p:nvPr>
            <p:ph type="body" sz="half" idx="13"/>
          </p:nvPr>
        </p:nvSpPr>
        <p:spPr>
          <a:xfrm>
            <a:off x="356645" y="443618"/>
            <a:ext cx="2543718" cy="916077"/>
          </a:xfrm>
        </p:spPr>
        <p:txBody>
          <a:bodyPr>
            <a:normAutofit/>
          </a:bodyPr>
          <a:lstStyle>
            <a:lvl1pPr marL="0" indent="0" algn="r">
              <a:buNone/>
              <a:defRPr sz="1950">
                <a:solidFill>
                  <a:schemeClr val="bg1"/>
                </a:solidFill>
                <a:latin typeface="Arial" panose="020B0604020202020204" pitchFamily="34" charset="0"/>
                <a:cs typeface="Arial" panose="020B0604020202020204" pitchFamily="34" charset="0"/>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Tree>
    <p:extLst>
      <p:ext uri="{BB962C8B-B14F-4D97-AF65-F5344CB8AC3E}">
        <p14:creationId xmlns:p14="http://schemas.microsoft.com/office/powerpoint/2010/main" val="100630925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8" name="bk object 16">
            <a:extLst>
              <a:ext uri="{FF2B5EF4-FFF2-40B4-BE49-F238E27FC236}">
                <a16:creationId xmlns:a16="http://schemas.microsoft.com/office/drawing/2014/main" id="{B1D15E8A-046D-4677-8272-4ECC407871EA}"/>
              </a:ext>
            </a:extLst>
          </p:cNvPr>
          <p:cNvSpPr/>
          <p:nvPr userDrawn="1"/>
        </p:nvSpPr>
        <p:spPr>
          <a:xfrm>
            <a:off x="0" y="2"/>
            <a:ext cx="9143998"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3" name="Footer Placeholder 2">
            <a:extLst>
              <a:ext uri="{FF2B5EF4-FFF2-40B4-BE49-F238E27FC236}">
                <a16:creationId xmlns:a16="http://schemas.microsoft.com/office/drawing/2014/main" id="{2BD5F4AC-9D5F-401F-8353-CC71F2BCD90D}"/>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21CE3BFC-10B5-4FA0-BE53-C176B794E721}"/>
              </a:ext>
            </a:extLst>
          </p:cNvPr>
          <p:cNvSpPr>
            <a:spLocks noGrp="1"/>
          </p:cNvSpPr>
          <p:nvPr>
            <p:ph type="dt" sz="half" idx="11"/>
          </p:nvPr>
        </p:nvSpPr>
        <p:spPr/>
        <p:txBody>
          <a:bodyPr/>
          <a:lstStyle/>
          <a:p>
            <a:fld id="{1D8BD707-D9CF-40AE-B4C6-C98DA3205C09}" type="datetimeFigureOut">
              <a:rPr lang="en-US" smtClean="0"/>
              <a:t>2/22/2024</a:t>
            </a:fld>
            <a:endParaRPr lang="en-US"/>
          </a:p>
        </p:txBody>
      </p:sp>
      <p:sp>
        <p:nvSpPr>
          <p:cNvPr id="5" name="Slide Number Placeholder 4">
            <a:extLst>
              <a:ext uri="{FF2B5EF4-FFF2-40B4-BE49-F238E27FC236}">
                <a16:creationId xmlns:a16="http://schemas.microsoft.com/office/drawing/2014/main" id="{A6D6436E-DD70-4B91-8298-2A562BE8D2EA}"/>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7" name="Rectangle 6">
            <a:extLst>
              <a:ext uri="{FF2B5EF4-FFF2-40B4-BE49-F238E27FC236}">
                <a16:creationId xmlns:a16="http://schemas.microsoft.com/office/drawing/2014/main" id="{82F77F54-5020-4BF5-9B61-B3C9DE717978}"/>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Rounded Corners 9">
            <a:extLst>
              <a:ext uri="{FF2B5EF4-FFF2-40B4-BE49-F238E27FC236}">
                <a16:creationId xmlns:a16="http://schemas.microsoft.com/office/drawing/2014/main" id="{3CAFE18F-0A8D-45F6-A06F-B77E1DF91856}"/>
              </a:ext>
            </a:extLst>
          </p:cNvPr>
          <p:cNvSpPr/>
          <p:nvPr userDrawn="1"/>
        </p:nvSpPr>
        <p:spPr>
          <a:xfrm>
            <a:off x="2" y="0"/>
            <a:ext cx="3434117" cy="51435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 name="object 6">
            <a:extLst>
              <a:ext uri="{FF2B5EF4-FFF2-40B4-BE49-F238E27FC236}">
                <a16:creationId xmlns:a16="http://schemas.microsoft.com/office/drawing/2014/main" id="{F607A2C4-5748-4075-9FBB-C9EBF7A173BD}"/>
              </a:ext>
            </a:extLst>
          </p:cNvPr>
          <p:cNvSpPr/>
          <p:nvPr userDrawn="1"/>
        </p:nvSpPr>
        <p:spPr>
          <a:xfrm>
            <a:off x="411462" y="421198"/>
            <a:ext cx="466249" cy="0"/>
          </a:xfrm>
          <a:custGeom>
            <a:avLst/>
            <a:gdLst/>
            <a:ahLst/>
            <a:cxnLst/>
            <a:rect l="l" t="t" r="r" b="b"/>
            <a:pathLst>
              <a:path w="621665">
                <a:moveTo>
                  <a:pt x="0" y="0"/>
                </a:moveTo>
                <a:lnTo>
                  <a:pt x="621538" y="0"/>
                </a:lnTo>
              </a:path>
            </a:pathLst>
          </a:custGeom>
          <a:ln w="69850">
            <a:solidFill>
              <a:srgbClr val="FFFFFF"/>
            </a:solidFill>
          </a:ln>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1A78FCA5-566B-4340-A370-C01C70C3CC91}"/>
              </a:ext>
            </a:extLst>
          </p:cNvPr>
          <p:cNvSpPr>
            <a:spLocks noGrp="1"/>
          </p:cNvSpPr>
          <p:nvPr>
            <p:ph idx="1"/>
          </p:nvPr>
        </p:nvSpPr>
        <p:spPr>
          <a:xfrm>
            <a:off x="3786188" y="1260893"/>
            <a:ext cx="4729163" cy="3371831"/>
          </a:xfrm>
        </p:spPr>
        <p:txBody>
          <a:bodyPr/>
          <a:lstStyle>
            <a:lvl1pPr>
              <a:defRPr>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a:extLst>
              <a:ext uri="{FF2B5EF4-FFF2-40B4-BE49-F238E27FC236}">
                <a16:creationId xmlns:a16="http://schemas.microsoft.com/office/drawing/2014/main" id="{E17F43D8-63E2-41FF-BCC9-AFADA36D8E9E}"/>
              </a:ext>
            </a:extLst>
          </p:cNvPr>
          <p:cNvSpPr>
            <a:spLocks noGrp="1"/>
          </p:cNvSpPr>
          <p:nvPr>
            <p:ph type="body" sz="half" idx="2"/>
          </p:nvPr>
        </p:nvSpPr>
        <p:spPr>
          <a:xfrm>
            <a:off x="347012" y="555739"/>
            <a:ext cx="2692907" cy="3846002"/>
          </a:xfrm>
        </p:spPr>
        <p:txBody>
          <a:bodyPr>
            <a:normAutofit/>
          </a:bodyPr>
          <a:lstStyle>
            <a:lvl1pPr marL="0" indent="0">
              <a:buNone/>
              <a:defRPr sz="1950" spc="0">
                <a:solidFill>
                  <a:schemeClr val="bg1"/>
                </a:solidFill>
                <a:latin typeface="Arial" panose="020B0604020202020204" pitchFamily="34" charset="0"/>
                <a:cs typeface="Arial" panose="020B0604020202020204" pitchFamily="34" charset="0"/>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Tree>
    <p:extLst>
      <p:ext uri="{BB962C8B-B14F-4D97-AF65-F5344CB8AC3E}">
        <p14:creationId xmlns:p14="http://schemas.microsoft.com/office/powerpoint/2010/main" val="401203959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Blank_No_Background">
    <p:bg>
      <p:bgPr>
        <a:solidFill>
          <a:srgbClr val="F9F9F9"/>
        </a:solidFill>
        <a:effectLst/>
      </p:bgPr>
    </p:bg>
    <p:spTree>
      <p:nvGrpSpPr>
        <p:cNvPr id="1" name=""/>
        <p:cNvGrpSpPr/>
        <p:nvPr/>
      </p:nvGrpSpPr>
      <p:grpSpPr>
        <a:xfrm>
          <a:off x="0" y="0"/>
          <a:ext cx="0" cy="0"/>
          <a:chOff x="0" y="0"/>
          <a:chExt cx="0" cy="0"/>
        </a:xfrm>
      </p:grpSpPr>
      <p:sp>
        <p:nvSpPr>
          <p:cNvPr id="4" name="bk object 16">
            <a:extLst>
              <a:ext uri="{FF2B5EF4-FFF2-40B4-BE49-F238E27FC236}">
                <a16:creationId xmlns:a16="http://schemas.microsoft.com/office/drawing/2014/main" id="{B2A6B2E2-3EAA-44BE-A79D-12439B4ADEFE}"/>
              </a:ext>
            </a:extLst>
          </p:cNvPr>
          <p:cNvSpPr/>
          <p:nvPr userDrawn="1"/>
        </p:nvSpPr>
        <p:spPr>
          <a:xfrm>
            <a:off x="0" y="2"/>
            <a:ext cx="9143998"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5" name="object 8">
            <a:extLst>
              <a:ext uri="{FF2B5EF4-FFF2-40B4-BE49-F238E27FC236}">
                <a16:creationId xmlns:a16="http://schemas.microsoft.com/office/drawing/2014/main" id="{7F81C630-BAF9-4EFA-A53E-D80D7E0C70A7}"/>
              </a:ext>
            </a:extLst>
          </p:cNvPr>
          <p:cNvSpPr/>
          <p:nvPr userDrawn="1"/>
        </p:nvSpPr>
        <p:spPr>
          <a:xfrm>
            <a:off x="437008" y="332707"/>
            <a:ext cx="465147" cy="350031"/>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AB4E4B96-84FE-4F2F-B2E3-4A8E14DA83B2}"/>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object 4">
            <a:extLst>
              <a:ext uri="{FF2B5EF4-FFF2-40B4-BE49-F238E27FC236}">
                <a16:creationId xmlns:a16="http://schemas.microsoft.com/office/drawing/2014/main" id="{E36D6FD6-60A2-4F96-99CE-890C0BC6E9A4}"/>
              </a:ext>
            </a:extLst>
          </p:cNvPr>
          <p:cNvSpPr/>
          <p:nvPr userDrawn="1"/>
        </p:nvSpPr>
        <p:spPr>
          <a:xfrm>
            <a:off x="3124961" y="1387602"/>
            <a:ext cx="0" cy="2992120"/>
          </a:xfrm>
          <a:custGeom>
            <a:avLst/>
            <a:gdLst/>
            <a:ahLst/>
            <a:cxnLst/>
            <a:rect l="l" t="t" r="r" b="b"/>
            <a:pathLst>
              <a:path h="2992120">
                <a:moveTo>
                  <a:pt x="0" y="0"/>
                </a:moveTo>
                <a:lnTo>
                  <a:pt x="0" y="2991777"/>
                </a:lnTo>
              </a:path>
            </a:pathLst>
          </a:custGeom>
          <a:ln w="38100">
            <a:solidFill>
              <a:srgbClr val="000000"/>
            </a:solidFill>
          </a:ln>
        </p:spPr>
        <p:txBody>
          <a:bodyPr wrap="square" lIns="0" tIns="0" rIns="0" bIns="0" rtlCol="0"/>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Content Placeholder 2">
            <a:extLst>
              <a:ext uri="{FF2B5EF4-FFF2-40B4-BE49-F238E27FC236}">
                <a16:creationId xmlns:a16="http://schemas.microsoft.com/office/drawing/2014/main" id="{54F8306B-7191-4426-B0C0-872CAD798FAD}"/>
              </a:ext>
            </a:extLst>
          </p:cNvPr>
          <p:cNvSpPr>
            <a:spLocks noGrp="1"/>
          </p:cNvSpPr>
          <p:nvPr>
            <p:ph idx="1"/>
          </p:nvPr>
        </p:nvSpPr>
        <p:spPr>
          <a:xfrm>
            <a:off x="3786188" y="1260893"/>
            <a:ext cx="4729163" cy="3371831"/>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EE01666-10C2-4FF3-988A-866654F8A405}"/>
              </a:ext>
            </a:extLst>
          </p:cNvPr>
          <p:cNvSpPr>
            <a:spLocks noGrp="1"/>
          </p:cNvSpPr>
          <p:nvPr>
            <p:ph type="title"/>
          </p:nvPr>
        </p:nvSpPr>
        <p:spPr>
          <a:xfrm>
            <a:off x="371478" y="67538"/>
            <a:ext cx="3457568" cy="727800"/>
          </a:xfrm>
        </p:spPr>
        <p:txBody>
          <a:bodyPr anchor="b">
            <a:normAutofit/>
          </a:bodyPr>
          <a:lstStyle>
            <a:lvl1pPr>
              <a:defRPr sz="195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0422298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userDrawn="1"/>
        </p:nvSpPr>
        <p:spPr>
          <a:xfrm>
            <a:off x="0" y="0"/>
            <a:ext cx="9144000" cy="5143500"/>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10" name="Rectangle 9">
            <a:extLst>
              <a:ext uri="{FF2B5EF4-FFF2-40B4-BE49-F238E27FC236}">
                <a16:creationId xmlns:a16="http://schemas.microsoft.com/office/drawing/2014/main" id="{98AA2248-6D2B-467D-B31F-9B082D34C02F}"/>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0585137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F3D1A-8F25-4B1C-A189-C7428F668BB7}"/>
              </a:ext>
            </a:extLst>
          </p:cNvPr>
          <p:cNvSpPr>
            <a:spLocks noGrp="1"/>
          </p:cNvSpPr>
          <p:nvPr>
            <p:ph type="title"/>
          </p:nvPr>
        </p:nvSpPr>
        <p:spPr>
          <a:xfrm>
            <a:off x="629841" y="342900"/>
            <a:ext cx="2949178" cy="1200150"/>
          </a:xfrm>
        </p:spPr>
        <p:txBody>
          <a:bodyPr anchor="b"/>
          <a:lstStyle>
            <a:lvl1pPr>
              <a:defRPr sz="2400">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3BD50592-060B-4F3B-B896-D4DF8BD22B7A}"/>
              </a:ext>
            </a:extLst>
          </p:cNvPr>
          <p:cNvSpPr>
            <a:spLocks noGrp="1"/>
          </p:cNvSpPr>
          <p:nvPr>
            <p:ph type="body" sz="half" idx="2"/>
          </p:nvPr>
        </p:nvSpPr>
        <p:spPr>
          <a:xfrm>
            <a:off x="629841" y="1543051"/>
            <a:ext cx="2949178" cy="2858691"/>
          </a:xfrm>
        </p:spPr>
        <p:txBody>
          <a:bodyPr/>
          <a:lstStyle>
            <a:lvl1pPr marL="0" indent="0">
              <a:buNone/>
              <a:defRPr sz="1200">
                <a:latin typeface="Arial" panose="020B0604020202020204" pitchFamily="34" charset="0"/>
                <a:cs typeface="Arial" panose="020B0604020202020204" pitchFamily="34" charset="0"/>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A9A4D38-7F38-4CF8-A81B-497DEB3D16D5}"/>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6" name="Footer Placeholder 5">
            <a:extLst>
              <a:ext uri="{FF2B5EF4-FFF2-40B4-BE49-F238E27FC236}">
                <a16:creationId xmlns:a16="http://schemas.microsoft.com/office/drawing/2014/main" id="{41A4CC28-B7B0-4882-802D-692E758E3C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16BFAA-2899-4810-9E84-9E8A2AD12152}"/>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9" name="Content Placeholder 2">
            <a:extLst>
              <a:ext uri="{FF2B5EF4-FFF2-40B4-BE49-F238E27FC236}">
                <a16:creationId xmlns:a16="http://schemas.microsoft.com/office/drawing/2014/main" id="{396EE4A4-8814-4623-86BA-5EF3ACCED729}"/>
              </a:ext>
            </a:extLst>
          </p:cNvPr>
          <p:cNvSpPr>
            <a:spLocks noGrp="1"/>
          </p:cNvSpPr>
          <p:nvPr>
            <p:ph idx="1"/>
          </p:nvPr>
        </p:nvSpPr>
        <p:spPr>
          <a:xfrm>
            <a:off x="3786188" y="1260893"/>
            <a:ext cx="4729163" cy="3371831"/>
          </a:xfrm>
        </p:spPr>
        <p:txBody>
          <a:bodyPr/>
          <a:lstStyle>
            <a:lvl1pPr>
              <a:defRPr>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944507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9713-21C8-497B-A15D-901C3CA0F82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054269-7DD7-4D66-8582-3328DF4BE873}"/>
              </a:ext>
            </a:extLst>
          </p:cNvPr>
          <p:cNvSpPr>
            <a:spLocks noGrp="1"/>
          </p:cNvSpPr>
          <p:nvPr>
            <p:ph type="pic" idx="1"/>
          </p:nvPr>
        </p:nvSpPr>
        <p:spPr>
          <a:xfrm>
            <a:off x="3887391" y="740570"/>
            <a:ext cx="4629150" cy="3655219"/>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a:extLst>
              <a:ext uri="{FF2B5EF4-FFF2-40B4-BE49-F238E27FC236}">
                <a16:creationId xmlns:a16="http://schemas.microsoft.com/office/drawing/2014/main" id="{3D44CAAC-237C-49B1-A6EB-76EDBF6F25D0}"/>
              </a:ext>
            </a:extLst>
          </p:cNvPr>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EB486BC-EA7D-4AC1-9299-AA04772FB762}"/>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6" name="Footer Placeholder 5">
            <a:extLst>
              <a:ext uri="{FF2B5EF4-FFF2-40B4-BE49-F238E27FC236}">
                <a16:creationId xmlns:a16="http://schemas.microsoft.com/office/drawing/2014/main" id="{3A49DF96-6314-4EAF-9455-D10EC0DDFE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DA0086-569C-482E-A907-051FD8E00A5D}"/>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95690355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2A27-FA43-4F3B-9094-8BC23E45145C}"/>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10B3C2-9069-47E6-96AC-D0453F770CC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13E8A8D-E45B-4CD7-A348-936FB62DE882}"/>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745CDB-865E-496D-B20E-5DCC5E226E8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5DABD26-5E76-49E7-9678-A542AFF9EFD7}"/>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D26B54-74A4-41BC-83AE-5C5265B27498}"/>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8" name="Footer Placeholder 7">
            <a:extLst>
              <a:ext uri="{FF2B5EF4-FFF2-40B4-BE49-F238E27FC236}">
                <a16:creationId xmlns:a16="http://schemas.microsoft.com/office/drawing/2014/main" id="{1B56612B-ED5B-4F45-873A-26E5D8EBF4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F7D0E8-C191-4BAF-B53F-D175BEA3F2F6}"/>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298639212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6" name="bk object 16">
            <a:extLst>
              <a:ext uri="{FF2B5EF4-FFF2-40B4-BE49-F238E27FC236}">
                <a16:creationId xmlns:a16="http://schemas.microsoft.com/office/drawing/2014/main" id="{0E686EB0-B339-4741-AD14-323C802DF947}"/>
              </a:ext>
            </a:extLst>
          </p:cNvPr>
          <p:cNvSpPr/>
          <p:nvPr userDrawn="1"/>
        </p:nvSpPr>
        <p:spPr>
          <a:xfrm>
            <a:off x="0" y="1"/>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96D8E334-E310-4DE8-B302-9E79D86B98FE}"/>
              </a:ext>
            </a:extLst>
          </p:cNvPr>
          <p:cNvSpPr>
            <a:spLocks noGrp="1"/>
          </p:cNvSpPr>
          <p:nvPr>
            <p:ph type="title"/>
          </p:nvPr>
        </p:nvSpPr>
        <p:spPr>
          <a:xfrm>
            <a:off x="246805" y="270273"/>
            <a:ext cx="8268545" cy="837009"/>
          </a:xfrm>
        </p:spPr>
        <p:txBody>
          <a:bodyPr>
            <a:normAutofit/>
          </a:bodyPr>
          <a:lstStyle>
            <a:lvl1pPr>
              <a:defRPr sz="1950" b="1">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a:extLst>
              <a:ext uri="{FF2B5EF4-FFF2-40B4-BE49-F238E27FC236}">
                <a16:creationId xmlns:a16="http://schemas.microsoft.com/office/drawing/2014/main" id="{4F81A87E-3459-4541-8895-C4C2158721CB}"/>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4" name="Footer Placeholder 3">
            <a:extLst>
              <a:ext uri="{FF2B5EF4-FFF2-40B4-BE49-F238E27FC236}">
                <a16:creationId xmlns:a16="http://schemas.microsoft.com/office/drawing/2014/main" id="{A9A53D44-58A1-4583-B5F4-21C25A66AC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93CD42-435E-42D7-95B6-3A2403E9C843}"/>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7" name="Rectangle 6">
            <a:extLst>
              <a:ext uri="{FF2B5EF4-FFF2-40B4-BE49-F238E27FC236}">
                <a16:creationId xmlns:a16="http://schemas.microsoft.com/office/drawing/2014/main" id="{80BF8DCC-8AA5-4C52-9E66-7DECBAC94D97}"/>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8">
            <a:extLst>
              <a:ext uri="{FF2B5EF4-FFF2-40B4-BE49-F238E27FC236}">
                <a16:creationId xmlns:a16="http://schemas.microsoft.com/office/drawing/2014/main" id="{CD606DAD-7168-4D39-A14B-E5041BFCB61F}"/>
              </a:ext>
            </a:extLst>
          </p:cNvPr>
          <p:cNvSpPr/>
          <p:nvPr userDrawn="1"/>
        </p:nvSpPr>
        <p:spPr>
          <a:xfrm>
            <a:off x="294132" y="332707"/>
            <a:ext cx="465147" cy="350031"/>
          </a:xfrm>
          <a:custGeom>
            <a:avLst/>
            <a:gdLst/>
            <a:ahLst/>
            <a:cxnLst/>
            <a:rect l="l" t="t" r="r" b="b"/>
            <a:pathLst>
              <a:path w="632460">
                <a:moveTo>
                  <a:pt x="0" y="0"/>
                </a:moveTo>
                <a:lnTo>
                  <a:pt x="632079" y="0"/>
                </a:lnTo>
              </a:path>
            </a:pathLst>
          </a:custGeom>
          <a:ln w="63500">
            <a:solidFill>
              <a:schemeClr val="tx1"/>
            </a:solidFill>
          </a:ln>
        </p:spPr>
        <p:txBody>
          <a:bodyPr wrap="square" lIns="0" tIns="0" rIns="0" bIns="0" rtlCol="0"/>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565386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bk object 16">
            <a:extLst>
              <a:ext uri="{FF2B5EF4-FFF2-40B4-BE49-F238E27FC236}">
                <a16:creationId xmlns:a16="http://schemas.microsoft.com/office/drawing/2014/main" id="{606559D1-8003-4D00-B6E3-9201CB28EFFD}"/>
              </a:ext>
            </a:extLst>
          </p:cNvPr>
          <p:cNvSpPr/>
          <p:nvPr userDrawn="1"/>
        </p:nvSpPr>
        <p:spPr>
          <a:xfrm>
            <a:off x="0" y="1"/>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2" name="Date Placeholder 1">
            <a:extLst>
              <a:ext uri="{FF2B5EF4-FFF2-40B4-BE49-F238E27FC236}">
                <a16:creationId xmlns:a16="http://schemas.microsoft.com/office/drawing/2014/main" id="{0CE31471-573C-42E9-8D6D-0B1CBA5873E0}"/>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3" name="Footer Placeholder 2">
            <a:extLst>
              <a:ext uri="{FF2B5EF4-FFF2-40B4-BE49-F238E27FC236}">
                <a16:creationId xmlns:a16="http://schemas.microsoft.com/office/drawing/2014/main" id="{C9EE8043-1BB6-4532-809C-8B0DDA0CE5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46BFC3-EFE4-42EB-9AB5-EFED8E4A5062}"/>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6" name="Title 1">
            <a:extLst>
              <a:ext uri="{FF2B5EF4-FFF2-40B4-BE49-F238E27FC236}">
                <a16:creationId xmlns:a16="http://schemas.microsoft.com/office/drawing/2014/main" id="{B0D3E2E1-3194-4C48-A2E8-353CDDA21734}"/>
              </a:ext>
            </a:extLst>
          </p:cNvPr>
          <p:cNvSpPr>
            <a:spLocks noGrp="1"/>
          </p:cNvSpPr>
          <p:nvPr>
            <p:ph type="title"/>
          </p:nvPr>
        </p:nvSpPr>
        <p:spPr>
          <a:xfrm>
            <a:off x="357187" y="294159"/>
            <a:ext cx="8158163"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B7410B07-06E8-4225-ADC1-8F7493D49618}"/>
              </a:ext>
            </a:extLst>
          </p:cNvPr>
          <p:cNvSpPr>
            <a:spLocks noGrp="1"/>
          </p:cNvSpPr>
          <p:nvPr>
            <p:ph idx="1"/>
          </p:nvPr>
        </p:nvSpPr>
        <p:spPr>
          <a:xfrm>
            <a:off x="628650" y="1369219"/>
            <a:ext cx="7886700" cy="3263504"/>
          </a:xfrm>
        </p:spPr>
        <p:txBody>
          <a:bodyPr>
            <a:normAutofit/>
          </a:bodyPr>
          <a:lstStyle>
            <a:lvl1pPr>
              <a:defRPr sz="1800">
                <a:latin typeface="Arial" panose="020B0604020202020204" pitchFamily="34" charset="0"/>
                <a:cs typeface="Arial" panose="020B0604020202020204" pitchFamily="34" charset="0"/>
              </a:defRPr>
            </a:lvl1pPr>
            <a:lvl2pPr marL="392906" indent="-203597">
              <a:buFont typeface="Wingdings" panose="05000000000000000000" pitchFamily="2" charset="2"/>
              <a:buChar char="§"/>
              <a:defRPr sz="1500">
                <a:latin typeface="Arial" panose="020B0604020202020204" pitchFamily="34" charset="0"/>
                <a:cs typeface="Arial" panose="020B0604020202020204" pitchFamily="34" charset="0"/>
              </a:defRPr>
            </a:lvl2pPr>
            <a:lvl3pPr marL="614363" indent="-196454">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816" indent="-189310">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81" indent="-175022">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bject 8">
            <a:extLst>
              <a:ext uri="{FF2B5EF4-FFF2-40B4-BE49-F238E27FC236}">
                <a16:creationId xmlns:a16="http://schemas.microsoft.com/office/drawing/2014/main" id="{CA54F7B3-6A16-43F2-B8CA-77061373D786}"/>
              </a:ext>
            </a:extLst>
          </p:cNvPr>
          <p:cNvSpPr/>
          <p:nvPr userDrawn="1"/>
        </p:nvSpPr>
        <p:spPr>
          <a:xfrm>
            <a:off x="294132" y="146970"/>
            <a:ext cx="465147" cy="350031"/>
          </a:xfrm>
          <a:custGeom>
            <a:avLst/>
            <a:gdLst/>
            <a:ahLst/>
            <a:cxnLst/>
            <a:rect l="l" t="t" r="r" b="b"/>
            <a:pathLst>
              <a:path w="632460">
                <a:moveTo>
                  <a:pt x="0" y="0"/>
                </a:moveTo>
                <a:lnTo>
                  <a:pt x="632079" y="0"/>
                </a:lnTo>
              </a:path>
            </a:pathLst>
          </a:custGeom>
          <a:ln w="63500">
            <a:solidFill>
              <a:schemeClr val="bg1"/>
            </a:solidFill>
          </a:ln>
        </p:spPr>
        <p:txBody>
          <a:bodyPr wrap="square" lIns="0" tIns="0" rIns="0" bIns="0" rtlCol="0"/>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47597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E31471-573C-42E9-8D6D-0B1CBA5873E0}"/>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3" name="Footer Placeholder 2">
            <a:extLst>
              <a:ext uri="{FF2B5EF4-FFF2-40B4-BE49-F238E27FC236}">
                <a16:creationId xmlns:a16="http://schemas.microsoft.com/office/drawing/2014/main" id="{C9EE8043-1BB6-4532-809C-8B0DDA0CE5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46BFC3-EFE4-42EB-9AB5-EFED8E4A5062}"/>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6" name="Title 1">
            <a:extLst>
              <a:ext uri="{FF2B5EF4-FFF2-40B4-BE49-F238E27FC236}">
                <a16:creationId xmlns:a16="http://schemas.microsoft.com/office/drawing/2014/main" id="{B0D3E2E1-3194-4C48-A2E8-353CDDA21734}"/>
              </a:ext>
            </a:extLst>
          </p:cNvPr>
          <p:cNvSpPr>
            <a:spLocks noGrp="1"/>
          </p:cNvSpPr>
          <p:nvPr>
            <p:ph type="title"/>
          </p:nvPr>
        </p:nvSpPr>
        <p:spPr>
          <a:xfrm>
            <a:off x="357187" y="294159"/>
            <a:ext cx="8158163"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2">
            <a:extLst>
              <a:ext uri="{FF2B5EF4-FFF2-40B4-BE49-F238E27FC236}">
                <a16:creationId xmlns:a16="http://schemas.microsoft.com/office/drawing/2014/main" id="{B7410B07-06E8-4225-ADC1-8F7493D49618}"/>
              </a:ext>
            </a:extLst>
          </p:cNvPr>
          <p:cNvSpPr>
            <a:spLocks noGrp="1"/>
          </p:cNvSpPr>
          <p:nvPr>
            <p:ph idx="1"/>
          </p:nvPr>
        </p:nvSpPr>
        <p:spPr>
          <a:xfrm>
            <a:off x="628650" y="1369219"/>
            <a:ext cx="7886700" cy="3263504"/>
          </a:xfrm>
        </p:spPr>
        <p:txBody>
          <a:bodyPr>
            <a:normAutofit/>
          </a:bodyPr>
          <a:lstStyle>
            <a:lvl1pPr>
              <a:defRPr sz="1800">
                <a:latin typeface="Arial" panose="020B0604020202020204" pitchFamily="34" charset="0"/>
                <a:cs typeface="Arial" panose="020B0604020202020204" pitchFamily="34" charset="0"/>
              </a:defRPr>
            </a:lvl1pPr>
            <a:lvl2pPr marL="392906" indent="-203597">
              <a:buFont typeface="Wingdings" panose="05000000000000000000" pitchFamily="2" charset="2"/>
              <a:buChar char="§"/>
              <a:defRPr sz="1500">
                <a:latin typeface="Arial" panose="020B0604020202020204" pitchFamily="34" charset="0"/>
                <a:cs typeface="Arial" panose="020B0604020202020204" pitchFamily="34" charset="0"/>
              </a:defRPr>
            </a:lvl2pPr>
            <a:lvl3pPr marL="614363" indent="-196454">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816" indent="-189310">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81" indent="-175022">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object 8">
            <a:extLst>
              <a:ext uri="{FF2B5EF4-FFF2-40B4-BE49-F238E27FC236}">
                <a16:creationId xmlns:a16="http://schemas.microsoft.com/office/drawing/2014/main" id="{CA54F7B3-6A16-43F2-B8CA-77061373D786}"/>
              </a:ext>
            </a:extLst>
          </p:cNvPr>
          <p:cNvSpPr/>
          <p:nvPr userDrawn="1"/>
        </p:nvSpPr>
        <p:spPr>
          <a:xfrm>
            <a:off x="294132" y="146970"/>
            <a:ext cx="465147" cy="350031"/>
          </a:xfrm>
          <a:custGeom>
            <a:avLst/>
            <a:gdLst/>
            <a:ahLst/>
            <a:cxnLst/>
            <a:rect l="l" t="t" r="r" b="b"/>
            <a:pathLst>
              <a:path w="632460">
                <a:moveTo>
                  <a:pt x="0" y="0"/>
                </a:moveTo>
                <a:lnTo>
                  <a:pt x="632079" y="0"/>
                </a:lnTo>
              </a:path>
            </a:pathLst>
          </a:custGeom>
          <a:ln w="63500">
            <a:solidFill>
              <a:schemeClr val="bg1"/>
            </a:solidFill>
          </a:ln>
        </p:spPr>
        <p:txBody>
          <a:bodyPr wrap="square" lIns="0" tIns="0" rIns="0" bIns="0" rtlCol="0"/>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295327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F3D1A-8F25-4B1C-A189-C7428F668BB7}"/>
              </a:ext>
            </a:extLst>
          </p:cNvPr>
          <p:cNvSpPr>
            <a:spLocks noGrp="1"/>
          </p:cNvSpPr>
          <p:nvPr>
            <p:ph type="title"/>
          </p:nvPr>
        </p:nvSpPr>
        <p:spPr>
          <a:xfrm>
            <a:off x="629841" y="342900"/>
            <a:ext cx="2949178" cy="1200150"/>
          </a:xfrm>
        </p:spPr>
        <p:txBody>
          <a:bodyPr anchor="b"/>
          <a:lstStyle>
            <a:lvl1pPr>
              <a:defRPr sz="2400">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3BD50592-060B-4F3B-B896-D4DF8BD22B7A}"/>
              </a:ext>
            </a:extLst>
          </p:cNvPr>
          <p:cNvSpPr>
            <a:spLocks noGrp="1"/>
          </p:cNvSpPr>
          <p:nvPr>
            <p:ph type="body" sz="half" idx="2"/>
          </p:nvPr>
        </p:nvSpPr>
        <p:spPr>
          <a:xfrm>
            <a:off x="629841" y="1543050"/>
            <a:ext cx="2949178" cy="2858691"/>
          </a:xfrm>
        </p:spPr>
        <p:txBody>
          <a:bodyPr/>
          <a:lstStyle>
            <a:lvl1pPr marL="0" indent="0">
              <a:buNone/>
              <a:defRPr sz="120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A9A4D38-7F38-4CF8-A81B-497DEB3D16D5}"/>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6" name="Footer Placeholder 5">
            <a:extLst>
              <a:ext uri="{FF2B5EF4-FFF2-40B4-BE49-F238E27FC236}">
                <a16:creationId xmlns:a16="http://schemas.microsoft.com/office/drawing/2014/main" id="{41A4CC28-B7B0-4882-802D-692E758E3C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16BFAA-2899-4810-9E84-9E8A2AD12152}"/>
              </a:ext>
            </a:extLst>
          </p:cNvPr>
          <p:cNvSpPr>
            <a:spLocks noGrp="1"/>
          </p:cNvSpPr>
          <p:nvPr>
            <p:ph type="sldNum" sz="quarter" idx="12"/>
          </p:nvPr>
        </p:nvSpPr>
        <p:spPr/>
        <p:txBody>
          <a:bodyPr/>
          <a:lstStyle/>
          <a:p>
            <a:fld id="{C4F39108-BB30-4FDE-9252-8939361A1DBE}" type="slidenum">
              <a:rPr lang="en-US" smtClean="0"/>
              <a:t>‹#›</a:t>
            </a:fld>
            <a:endParaRPr lang="en-US"/>
          </a:p>
        </p:txBody>
      </p:sp>
      <p:sp>
        <p:nvSpPr>
          <p:cNvPr id="9" name="Content Placeholder 2">
            <a:extLst>
              <a:ext uri="{FF2B5EF4-FFF2-40B4-BE49-F238E27FC236}">
                <a16:creationId xmlns:a16="http://schemas.microsoft.com/office/drawing/2014/main" id="{396EE4A4-8814-4623-86BA-5EF3ACCED729}"/>
              </a:ext>
            </a:extLst>
          </p:cNvPr>
          <p:cNvSpPr>
            <a:spLocks noGrp="1"/>
          </p:cNvSpPr>
          <p:nvPr>
            <p:ph idx="1"/>
          </p:nvPr>
        </p:nvSpPr>
        <p:spPr>
          <a:xfrm>
            <a:off x="3786187" y="1260892"/>
            <a:ext cx="4729163" cy="3371831"/>
          </a:xfrm>
        </p:spPr>
        <p:txBody>
          <a:bodyPr/>
          <a:lstStyle>
            <a:lvl1pPr>
              <a:defRPr>
                <a:latin typeface="Arial" panose="020B0604020202020204" pitchFamily="34" charset="0"/>
                <a:cs typeface="Arial" panose="020B0604020202020204" pitchFamily="34" charset="0"/>
              </a:defRPr>
            </a:lvl1pPr>
            <a:lvl2pPr marL="392906" indent="-203597">
              <a:buFont typeface="Wingdings" panose="05000000000000000000" pitchFamily="2" charset="2"/>
              <a:buChar char="§"/>
              <a:defRPr>
                <a:latin typeface="Arial" panose="020B0604020202020204" pitchFamily="34" charset="0"/>
                <a:cs typeface="Arial" panose="020B0604020202020204" pitchFamily="34" charset="0"/>
              </a:defRPr>
            </a:lvl2pPr>
            <a:lvl3pPr marL="614363" indent="-196454">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816" indent="-189310">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81" indent="-175022">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53359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9713-21C8-497B-A15D-901C3CA0F82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D054269-7DD7-4D66-8582-3328DF4BE87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D44CAAC-237C-49B1-A6EB-76EDBF6F25D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EB486BC-EA7D-4AC1-9299-AA04772FB762}"/>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6" name="Footer Placeholder 5">
            <a:extLst>
              <a:ext uri="{FF2B5EF4-FFF2-40B4-BE49-F238E27FC236}">
                <a16:creationId xmlns:a16="http://schemas.microsoft.com/office/drawing/2014/main" id="{3A49DF96-6314-4EAF-9455-D10EC0DDFE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DA0086-569C-482E-A907-051FD8E00A5D}"/>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271572804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8A08-6D12-4250-8513-D70631241E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DA6987-8260-4504-8247-DF74F1130D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34E354-38F1-4EF6-BBFA-9446AB89DF24}"/>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A8036C7B-53B9-4567-929E-23A5E07C9F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6BE307-1053-44C5-9642-F60D3E6CCF27}"/>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425128274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77E30C-9A30-4888-B0AD-83A7A3E1E4A1}"/>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850703-E1D3-4D3F-9E7B-52900468E23C}"/>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E00A7C-4D09-4689-9F3A-F533E13D8852}"/>
              </a:ext>
            </a:extLst>
          </p:cNvPr>
          <p:cNvSpPr>
            <a:spLocks noGrp="1"/>
          </p:cNvSpPr>
          <p:nvPr>
            <p:ph type="dt" sz="half" idx="10"/>
          </p:nvPr>
        </p:nvSpPr>
        <p:spPr/>
        <p:txBody>
          <a:body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DD8F0735-033E-48F7-8E93-E08FBCFCA4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8B972A-E09E-4B47-9019-E6D05A1749D3}"/>
              </a:ext>
            </a:extLst>
          </p:cNvPr>
          <p:cNvSpPr>
            <a:spLocks noGrp="1"/>
          </p:cNvSpPr>
          <p:nvPr>
            <p:ph type="sldNum" sz="quarter" idx="12"/>
          </p:nvPr>
        </p:nvSpPr>
        <p:spPr/>
        <p:txBody>
          <a:bodyPr/>
          <a:lstStyle/>
          <a:p>
            <a:fld id="{C4F39108-BB30-4FDE-9252-8939361A1DBE}" type="slidenum">
              <a:rPr lang="en-US" smtClean="0"/>
              <a:t>‹#›</a:t>
            </a:fld>
            <a:endParaRPr lang="en-US"/>
          </a:p>
        </p:txBody>
      </p:sp>
    </p:spTree>
    <p:extLst>
      <p:ext uri="{BB962C8B-B14F-4D97-AF65-F5344CB8AC3E}">
        <p14:creationId xmlns:p14="http://schemas.microsoft.com/office/powerpoint/2010/main" val="396830763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Section_Photo_Background">
    <p:bg>
      <p:bgPr>
        <a:solidFill>
          <a:srgbClr val="F9F9F9"/>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ED45B73-2C06-40A1-BA36-862C59132BC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8" name="Rectangle 7">
            <a:extLst>
              <a:ext uri="{FF2B5EF4-FFF2-40B4-BE49-F238E27FC236}">
                <a16:creationId xmlns:a16="http://schemas.microsoft.com/office/drawing/2014/main" id="{7521FDFF-4FEA-4700-9224-FB5541D72B71}"/>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Rectangle 3">
            <a:extLst>
              <a:ext uri="{FF2B5EF4-FFF2-40B4-BE49-F238E27FC236}">
                <a16:creationId xmlns:a16="http://schemas.microsoft.com/office/drawing/2014/main" id="{1B661D08-F851-41B6-AE5E-E0A824D67F11}"/>
              </a:ext>
            </a:extLst>
          </p:cNvPr>
          <p:cNvSpPr/>
          <p:nvPr userDrawn="1"/>
        </p:nvSpPr>
        <p:spPr>
          <a:xfrm>
            <a:off x="450380" y="404317"/>
            <a:ext cx="6115901" cy="4317395"/>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Content Placeholder 2">
            <a:extLst>
              <a:ext uri="{FF2B5EF4-FFF2-40B4-BE49-F238E27FC236}">
                <a16:creationId xmlns:a16="http://schemas.microsoft.com/office/drawing/2014/main" id="{46C17F49-4334-4CF8-B25F-64C91BFDFF61}"/>
              </a:ext>
            </a:extLst>
          </p:cNvPr>
          <p:cNvSpPr>
            <a:spLocks noGrp="1"/>
          </p:cNvSpPr>
          <p:nvPr>
            <p:ph idx="1"/>
          </p:nvPr>
        </p:nvSpPr>
        <p:spPr>
          <a:xfrm>
            <a:off x="800101" y="1047750"/>
            <a:ext cx="5418535" cy="3584972"/>
          </a:xfrm>
        </p:spPr>
        <p:txBody>
          <a:bodyPr/>
          <a:lstStyle>
            <a:lvl1pPr>
              <a:defRPr>
                <a:solidFill>
                  <a:schemeClr val="bg1"/>
                </a:solidFill>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a:solidFill>
                  <a:schemeClr val="bg1"/>
                </a:solidFill>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a:solidFill>
                  <a:schemeClr val="bg1"/>
                </a:solidFill>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object 7">
            <a:extLst>
              <a:ext uri="{FF2B5EF4-FFF2-40B4-BE49-F238E27FC236}">
                <a16:creationId xmlns:a16="http://schemas.microsoft.com/office/drawing/2014/main" id="{E39156BB-6C00-4EAE-A520-874CE35C7E3F}"/>
              </a:ext>
            </a:extLst>
          </p:cNvPr>
          <p:cNvSpPr/>
          <p:nvPr userDrawn="1"/>
        </p:nvSpPr>
        <p:spPr>
          <a:xfrm>
            <a:off x="867593" y="844686"/>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930232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userDrawn="1">
  <p:cSld name="3_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 y="2"/>
            <a:ext cx="9143999" cy="5143499"/>
          </a:xfrm>
          <a:prstGeom prst="rect">
            <a:avLst/>
          </a:prstGeom>
          <a:blipFill>
            <a:blip r:embed="rId2" cstate="print"/>
            <a:stretch>
              <a:fillRect/>
            </a:stretch>
          </a:blipFill>
        </p:spPr>
        <p:txBody>
          <a:bodyPr wrap="square" lIns="0" tIns="0" rIns="0" bIns="0" rtlCol="0"/>
          <a:lstStyle/>
          <a:p>
            <a:endParaRPr sz="180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8" name="Rectangle 7">
            <a:extLst>
              <a:ext uri="{FF2B5EF4-FFF2-40B4-BE49-F238E27FC236}">
                <a16:creationId xmlns:a16="http://schemas.microsoft.com/office/drawing/2014/main" id="{3CF3E0DD-ED1F-4878-AAF3-FAB08C9F8615}"/>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Content Placeholder 2">
            <a:extLst>
              <a:ext uri="{FF2B5EF4-FFF2-40B4-BE49-F238E27FC236}">
                <a16:creationId xmlns:a16="http://schemas.microsoft.com/office/drawing/2014/main" id="{FE1BDE0E-5C68-4776-BA45-07850365D4B1}"/>
              </a:ext>
            </a:extLst>
          </p:cNvPr>
          <p:cNvSpPr>
            <a:spLocks noGrp="1"/>
          </p:cNvSpPr>
          <p:nvPr>
            <p:ph idx="1"/>
          </p:nvPr>
        </p:nvSpPr>
        <p:spPr>
          <a:xfrm>
            <a:off x="534008" y="869123"/>
            <a:ext cx="4729163" cy="3371831"/>
          </a:xfrm>
        </p:spPr>
        <p:txBody>
          <a:bodyPr/>
          <a:lstStyle>
            <a:lvl1pPr marL="0" indent="0">
              <a:buNone/>
              <a:defRPr sz="2625" b="1">
                <a:solidFill>
                  <a:srgbClr val="16316C"/>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2325">
                <a:solidFill>
                  <a:srgbClr val="16316C"/>
                </a:solidFill>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7254082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1_Custom Layout">
    <p:bg>
      <p:bgPr>
        <a:solidFill>
          <a:srgbClr val="2C2F4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F327575-F26E-45A3-B258-1E3CB05FC92E}"/>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12" name="Rectangle 11">
            <a:extLst>
              <a:ext uri="{FF2B5EF4-FFF2-40B4-BE49-F238E27FC236}">
                <a16:creationId xmlns:a16="http://schemas.microsoft.com/office/drawing/2014/main" id="{1BC7B67D-A53D-478D-B9B6-4DC8EB5FB3A4}"/>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E42DDE53-6246-4858-A7B3-B7F87DA97167}"/>
              </a:ext>
            </a:extLst>
          </p:cNvPr>
          <p:cNvSpPr>
            <a:spLocks noGrp="1"/>
          </p:cNvSpPr>
          <p:nvPr>
            <p:ph idx="1"/>
          </p:nvPr>
        </p:nvSpPr>
        <p:spPr>
          <a:xfrm>
            <a:off x="709613" y="950275"/>
            <a:ext cx="5148263" cy="873764"/>
          </a:xfrm>
        </p:spPr>
        <p:txBody>
          <a:bodyPr>
            <a:normAutofit/>
          </a:bodyPr>
          <a:lstStyle>
            <a:lvl1pPr marL="0" indent="0">
              <a:buNone/>
              <a:defRPr sz="2625" b="1">
                <a:solidFill>
                  <a:schemeClr val="tx1"/>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2325">
                <a:solidFill>
                  <a:schemeClr val="tx1"/>
                </a:solidFill>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200">
                <a:solidFill>
                  <a:schemeClr val="bg1"/>
                </a:solidFill>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050">
                <a:solidFill>
                  <a:schemeClr val="bg1"/>
                </a:solidFill>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05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342312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4_Blank_Blocks">
    <p:bg>
      <p:bgPr>
        <a:solidFill>
          <a:srgbClr val="F9F9F9"/>
        </a:solidFill>
        <a:effectLst/>
      </p:bgPr>
    </p:bg>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5E8BA80A-3D87-4469-8664-22DB2A038824}"/>
              </a:ext>
            </a:extLst>
          </p:cNvPr>
          <p:cNvSpPr/>
          <p:nvPr userDrawn="1"/>
        </p:nvSpPr>
        <p:spPr>
          <a:xfrm>
            <a:off x="0" y="2"/>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180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8918506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_Blank_Blocks">
    <p:bg>
      <p:bgPr>
        <a:solidFill>
          <a:srgbClr val="F9F9F9"/>
        </a:solidFill>
        <a:effectLst/>
      </p:bgPr>
    </p:bg>
    <p:spTree>
      <p:nvGrpSpPr>
        <p:cNvPr id="1" name=""/>
        <p:cNvGrpSpPr/>
        <p:nvPr/>
      </p:nvGrpSpPr>
      <p:grpSpPr>
        <a:xfrm>
          <a:off x="0" y="0"/>
          <a:ext cx="0" cy="0"/>
          <a:chOff x="0" y="0"/>
          <a:chExt cx="0" cy="0"/>
        </a:xfrm>
      </p:grpSpPr>
      <p:sp>
        <p:nvSpPr>
          <p:cNvPr id="6" name="bk object 16">
            <a:extLst>
              <a:ext uri="{FF2B5EF4-FFF2-40B4-BE49-F238E27FC236}">
                <a16:creationId xmlns:a16="http://schemas.microsoft.com/office/drawing/2014/main" id="{AE0F2E06-6213-46CB-AE97-54A03F7433EF}"/>
              </a:ext>
            </a:extLst>
          </p:cNvPr>
          <p:cNvSpPr/>
          <p:nvPr userDrawn="1"/>
        </p:nvSpPr>
        <p:spPr>
          <a:xfrm rot="10800000">
            <a:off x="2" y="2604"/>
            <a:ext cx="9143999" cy="514089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latin typeface="Arial" panose="020B0604020202020204" pitchFamily="34" charset="0"/>
              <a:cs typeface="Arial" panose="020B0604020202020204" pitchFamily="34" charset="0"/>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a:extLst>
              <a:ext uri="{FF2B5EF4-FFF2-40B4-BE49-F238E27FC236}">
                <a16:creationId xmlns:a16="http://schemas.microsoft.com/office/drawing/2014/main" id="{48780B7C-7785-49B5-9FE4-7A7FD40B6B22}"/>
              </a:ext>
            </a:extLst>
          </p:cNvPr>
          <p:cNvSpPr>
            <a:spLocks noGrp="1"/>
          </p:cNvSpPr>
          <p:nvPr>
            <p:ph idx="1"/>
          </p:nvPr>
        </p:nvSpPr>
        <p:spPr>
          <a:xfrm>
            <a:off x="6115050" y="1260893"/>
            <a:ext cx="2400300" cy="3371831"/>
          </a:xfrm>
        </p:spPr>
        <p:txBody>
          <a:bodyPr/>
          <a:lstStyle>
            <a:lvl1pPr>
              <a:defRPr>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112165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Solid_Blue-Gra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148F4F-9722-48A0-910D-5121F17D10E2}"/>
              </a:ext>
            </a:extLst>
          </p:cNvPr>
          <p:cNvSpPr/>
          <p:nvPr userDrawn="1"/>
        </p:nvSpPr>
        <p:spPr>
          <a:xfrm>
            <a:off x="0" y="7144"/>
            <a:ext cx="9144000" cy="5143501"/>
          </a:xfrm>
          <a:prstGeom prst="rect">
            <a:avLst/>
          </a:prstGeom>
          <a:solidFill>
            <a:srgbClr val="5561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B3E8CE98-8A63-4B68-A438-8F9518A4D586}"/>
              </a:ext>
            </a:extLst>
          </p:cNvPr>
          <p:cNvSpPr>
            <a:spLocks noGrp="1"/>
          </p:cNvSpPr>
          <p:nvPr>
            <p:ph idx="1"/>
          </p:nvPr>
        </p:nvSpPr>
        <p:spPr>
          <a:xfrm>
            <a:off x="885825" y="1414463"/>
            <a:ext cx="2684962" cy="3218260"/>
          </a:xfrm>
        </p:spPr>
        <p:txBody>
          <a:bodyPr>
            <a:normAutofit/>
          </a:bodyPr>
          <a:lstStyle>
            <a:lvl1pPr>
              <a:defRPr sz="1500">
                <a:solidFill>
                  <a:schemeClr val="bg1"/>
                </a:solidFill>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350">
                <a:solidFill>
                  <a:schemeClr val="bg1"/>
                </a:solidFill>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200">
                <a:solidFill>
                  <a:schemeClr val="bg1"/>
                </a:solidFill>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050">
                <a:solidFill>
                  <a:schemeClr val="bg1"/>
                </a:solidFill>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05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60BFB699-F78D-413F-B170-1EF26B2CF5D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598818" y="-7142"/>
            <a:ext cx="918896" cy="1458347"/>
          </a:xfrm>
          <a:prstGeom prst="rect">
            <a:avLst/>
          </a:prstGeom>
        </p:spPr>
      </p:pic>
      <p:sp>
        <p:nvSpPr>
          <p:cNvPr id="9" name="Title 1">
            <a:extLst>
              <a:ext uri="{FF2B5EF4-FFF2-40B4-BE49-F238E27FC236}">
                <a16:creationId xmlns:a16="http://schemas.microsoft.com/office/drawing/2014/main" id="{C906410D-29ED-47CB-BFC3-EE81BED95C55}"/>
              </a:ext>
            </a:extLst>
          </p:cNvPr>
          <p:cNvSpPr>
            <a:spLocks noGrp="1"/>
          </p:cNvSpPr>
          <p:nvPr>
            <p:ph type="title"/>
          </p:nvPr>
        </p:nvSpPr>
        <p:spPr>
          <a:xfrm>
            <a:off x="866776" y="133423"/>
            <a:ext cx="4511279" cy="380930"/>
          </a:xfrm>
        </p:spPr>
        <p:txBody>
          <a:bodyPr>
            <a:normAutofit/>
          </a:bodyPr>
          <a:lstStyle>
            <a:lvl1pPr>
              <a:defRPr sz="1950" b="0" spc="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8816181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userDrawn="1">
  <p:cSld name="4_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 y="2"/>
            <a:ext cx="9143999"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8" name="Rectangle 7">
            <a:extLst>
              <a:ext uri="{FF2B5EF4-FFF2-40B4-BE49-F238E27FC236}">
                <a16:creationId xmlns:a16="http://schemas.microsoft.com/office/drawing/2014/main" id="{3CF3E0DD-ED1F-4878-AAF3-FAB08C9F8615}"/>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Content Placeholder 2">
            <a:extLst>
              <a:ext uri="{FF2B5EF4-FFF2-40B4-BE49-F238E27FC236}">
                <a16:creationId xmlns:a16="http://schemas.microsoft.com/office/drawing/2014/main" id="{FE1BDE0E-5C68-4776-BA45-07850365D4B1}"/>
              </a:ext>
            </a:extLst>
          </p:cNvPr>
          <p:cNvSpPr>
            <a:spLocks noGrp="1"/>
          </p:cNvSpPr>
          <p:nvPr>
            <p:ph idx="1"/>
          </p:nvPr>
        </p:nvSpPr>
        <p:spPr>
          <a:xfrm>
            <a:off x="534008" y="869123"/>
            <a:ext cx="4729163" cy="3371831"/>
          </a:xfrm>
        </p:spPr>
        <p:txBody>
          <a:bodyPr/>
          <a:lstStyle>
            <a:lvl1pPr marL="0" indent="0">
              <a:buNone/>
              <a:defRPr sz="2625" b="1">
                <a:solidFill>
                  <a:srgbClr val="16316C"/>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2325">
                <a:solidFill>
                  <a:srgbClr val="16316C"/>
                </a:solidFill>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7934825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3_Custom Layout">
    <p:bg>
      <p:bgPr>
        <a:solidFill>
          <a:srgbClr val="2C2F4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F327575-F26E-45A3-B258-1E3CB05FC92E}"/>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2" name="Rectangle 11">
            <a:extLst>
              <a:ext uri="{FF2B5EF4-FFF2-40B4-BE49-F238E27FC236}">
                <a16:creationId xmlns:a16="http://schemas.microsoft.com/office/drawing/2014/main" id="{1BC7B67D-A53D-478D-B9B6-4DC8EB5FB3A4}"/>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E42DDE53-6246-4858-A7B3-B7F87DA97167}"/>
              </a:ext>
            </a:extLst>
          </p:cNvPr>
          <p:cNvSpPr>
            <a:spLocks noGrp="1"/>
          </p:cNvSpPr>
          <p:nvPr>
            <p:ph idx="1"/>
          </p:nvPr>
        </p:nvSpPr>
        <p:spPr>
          <a:xfrm>
            <a:off x="709613" y="950275"/>
            <a:ext cx="5148263" cy="873764"/>
          </a:xfrm>
        </p:spPr>
        <p:txBody>
          <a:bodyPr>
            <a:normAutofit/>
          </a:bodyPr>
          <a:lstStyle>
            <a:lvl1pPr marL="0" indent="0">
              <a:buNone/>
              <a:defRPr sz="2625" b="1">
                <a:solidFill>
                  <a:schemeClr val="tx1"/>
                </a:solidFill>
                <a:latin typeface="Arial" panose="020B0604020202020204" pitchFamily="34" charset="0"/>
                <a:cs typeface="Arial" panose="020B0604020202020204" pitchFamily="34" charset="0"/>
              </a:defRPr>
            </a:lvl1pPr>
            <a:lvl2pPr marL="0" indent="0">
              <a:buFont typeface="Wingdings" panose="05000000000000000000" pitchFamily="2" charset="2"/>
              <a:buNone/>
              <a:defRPr sz="2325">
                <a:solidFill>
                  <a:schemeClr val="tx1"/>
                </a:solidFill>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200">
                <a:solidFill>
                  <a:schemeClr val="bg1"/>
                </a:solidFill>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050">
                <a:solidFill>
                  <a:schemeClr val="bg1"/>
                </a:solidFill>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05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259899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7_Blank_No_Background">
    <p:bg>
      <p:bgPr>
        <a:solidFill>
          <a:srgbClr val="F9F9F9"/>
        </a:solidFill>
        <a:effectLst/>
      </p:bgPr>
    </p:bg>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AA575B0D-D046-4ADD-B35E-B3A073B24D67}"/>
              </a:ext>
            </a:extLst>
          </p:cNvPr>
          <p:cNvSpPr/>
          <p:nvPr userDrawn="1"/>
        </p:nvSpPr>
        <p:spPr>
          <a:xfrm>
            <a:off x="5632705" y="2"/>
            <a:ext cx="3511295"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3">
            <a:extLst>
              <a:ext uri="{FF2B5EF4-FFF2-40B4-BE49-F238E27FC236}">
                <a16:creationId xmlns:a16="http://schemas.microsoft.com/office/drawing/2014/main" id="{2ABE1DD4-2F9C-464A-B418-0DF33024D3FB}"/>
              </a:ext>
            </a:extLst>
          </p:cNvPr>
          <p:cNvSpPr/>
          <p:nvPr userDrawn="1"/>
        </p:nvSpPr>
        <p:spPr>
          <a:xfrm>
            <a:off x="5632704" y="0"/>
            <a:ext cx="2590324" cy="895350"/>
          </a:xfrm>
          <a:custGeom>
            <a:avLst/>
            <a:gdLst/>
            <a:ahLst/>
            <a:cxnLst/>
            <a:rect l="l" t="t" r="r" b="b"/>
            <a:pathLst>
              <a:path w="3453765" h="1193800">
                <a:moveTo>
                  <a:pt x="0" y="1193291"/>
                </a:moveTo>
                <a:lnTo>
                  <a:pt x="3453383" y="1193291"/>
                </a:lnTo>
                <a:lnTo>
                  <a:pt x="3453383" y="0"/>
                </a:lnTo>
                <a:lnTo>
                  <a:pt x="0" y="0"/>
                </a:lnTo>
                <a:lnTo>
                  <a:pt x="0" y="1193291"/>
                </a:lnTo>
                <a:close/>
              </a:path>
            </a:pathLst>
          </a:custGeom>
          <a:solidFill>
            <a:srgbClr val="E6172B"/>
          </a:solid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7" name="Title 1">
            <a:extLst>
              <a:ext uri="{FF2B5EF4-FFF2-40B4-BE49-F238E27FC236}">
                <a16:creationId xmlns:a16="http://schemas.microsoft.com/office/drawing/2014/main" id="{1214216C-082E-436D-94E3-027860810820}"/>
              </a:ext>
            </a:extLst>
          </p:cNvPr>
          <p:cNvSpPr>
            <a:spLocks noGrp="1"/>
          </p:cNvSpPr>
          <p:nvPr>
            <p:ph type="title"/>
          </p:nvPr>
        </p:nvSpPr>
        <p:spPr>
          <a:xfrm>
            <a:off x="5657850" y="-64294"/>
            <a:ext cx="2838450" cy="959644"/>
          </a:xfrm>
        </p:spPr>
        <p:txBody>
          <a:bodyPr anchor="b">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87865803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_Side_Bar">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8D7B8C3F-EB6F-484D-BD3A-0C670AE45115}"/>
              </a:ext>
            </a:extLst>
          </p:cNvPr>
          <p:cNvSpPr/>
          <p:nvPr userDrawn="1"/>
        </p:nvSpPr>
        <p:spPr>
          <a:xfrm>
            <a:off x="-17777" y="-27570"/>
            <a:ext cx="9114152" cy="5171069"/>
          </a:xfrm>
          <a:prstGeom prst="rect">
            <a:avLst/>
          </a:prstGeom>
          <a:blipFill>
            <a:blip r:embed="rId2" cstate="email">
              <a:alphaModFix amt="80000"/>
              <a:extLst>
                <a:ext uri="{28A0092B-C50C-407E-A947-70E740481C1C}">
                  <a14:useLocalDpi xmlns:a14="http://schemas.microsoft.com/office/drawing/2010/main"/>
                </a:ext>
              </a:extLst>
            </a:blip>
            <a:stretch>
              <a:fillRect/>
            </a:stretch>
          </a:blipFill>
        </p:spPr>
        <p:txBody>
          <a:bodyPr wrap="square" lIns="0" tIns="0" rIns="0" bIns="0" rtlCol="0"/>
          <a:lstStyle/>
          <a:p>
            <a:endParaRPr sz="1800">
              <a:latin typeface="Arial" panose="020B0604020202020204" pitchFamily="34" charset="0"/>
              <a:cs typeface="Arial" panose="020B0604020202020204" pitchFamily="34" charset="0"/>
            </a:endParaRPr>
          </a:p>
        </p:txBody>
      </p:sp>
      <p:sp>
        <p:nvSpPr>
          <p:cNvPr id="7" name="object 2">
            <a:extLst>
              <a:ext uri="{FF2B5EF4-FFF2-40B4-BE49-F238E27FC236}">
                <a16:creationId xmlns:a16="http://schemas.microsoft.com/office/drawing/2014/main" id="{7C38F52A-8E8D-41A5-87FB-4A2A7D9E9E5F}"/>
              </a:ext>
            </a:extLst>
          </p:cNvPr>
          <p:cNvSpPr/>
          <p:nvPr userDrawn="1"/>
        </p:nvSpPr>
        <p:spPr>
          <a:xfrm>
            <a:off x="-17775" y="251147"/>
            <a:ext cx="3339845" cy="489235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latin typeface="Arial" panose="020B0604020202020204" pitchFamily="34" charset="0"/>
              <a:cs typeface="Arial" panose="020B0604020202020204" pitchFamily="34" charset="0"/>
            </a:endParaRPr>
          </a:p>
        </p:txBody>
      </p:sp>
      <p:sp>
        <p:nvSpPr>
          <p:cNvPr id="8" name="object 3">
            <a:extLst>
              <a:ext uri="{FF2B5EF4-FFF2-40B4-BE49-F238E27FC236}">
                <a16:creationId xmlns:a16="http://schemas.microsoft.com/office/drawing/2014/main" id="{2CC4AEB1-E194-4160-9FA1-1FE98B98C3F7}"/>
              </a:ext>
            </a:extLst>
          </p:cNvPr>
          <p:cNvSpPr/>
          <p:nvPr userDrawn="1"/>
        </p:nvSpPr>
        <p:spPr>
          <a:xfrm>
            <a:off x="-17775" y="-8398"/>
            <a:ext cx="3339845" cy="1900699"/>
          </a:xfrm>
          <a:custGeom>
            <a:avLst/>
            <a:gdLst/>
            <a:ahLst/>
            <a:cxnLst/>
            <a:rect l="l" t="t" r="r" b="b"/>
            <a:pathLst>
              <a:path w="4505960" h="1153795">
                <a:moveTo>
                  <a:pt x="0" y="1153667"/>
                </a:moveTo>
                <a:lnTo>
                  <a:pt x="4505756" y="1153667"/>
                </a:lnTo>
                <a:lnTo>
                  <a:pt x="4505756" y="0"/>
                </a:lnTo>
                <a:lnTo>
                  <a:pt x="0" y="0"/>
                </a:lnTo>
                <a:lnTo>
                  <a:pt x="0" y="1153667"/>
                </a:lnTo>
                <a:close/>
              </a:path>
            </a:pathLst>
          </a:custGeom>
          <a:solidFill>
            <a:srgbClr val="2C2F42"/>
          </a:solidFill>
        </p:spPr>
        <p:txBody>
          <a:bodyPr wrap="square" lIns="0" tIns="0" rIns="0" bIns="0" rtlCol="0"/>
          <a:lstStyle/>
          <a:p>
            <a:endParaRPr sz="180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0C8139F-4E91-4DDA-A275-ECA59F1371D7}"/>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Content Placeholder 2">
            <a:extLst>
              <a:ext uri="{FF2B5EF4-FFF2-40B4-BE49-F238E27FC236}">
                <a16:creationId xmlns:a16="http://schemas.microsoft.com/office/drawing/2014/main" id="{4B521991-7DDF-4A73-BE29-59F1A9792B1F}"/>
              </a:ext>
            </a:extLst>
          </p:cNvPr>
          <p:cNvSpPr>
            <a:spLocks noGrp="1"/>
          </p:cNvSpPr>
          <p:nvPr>
            <p:ph idx="1"/>
          </p:nvPr>
        </p:nvSpPr>
        <p:spPr>
          <a:xfrm>
            <a:off x="3786188" y="728664"/>
            <a:ext cx="4729163" cy="3904060"/>
          </a:xfrm>
        </p:spPr>
        <p:txBody>
          <a:bodyPr>
            <a:normAutofit/>
          </a:bodyPr>
          <a:lstStyle>
            <a:lvl1pPr>
              <a:defRPr sz="1800">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sz="1350">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sz="1200">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EB5468D4-C755-4810-BD26-977311E3C8AB}"/>
              </a:ext>
            </a:extLst>
          </p:cNvPr>
          <p:cNvSpPr>
            <a:spLocks noGrp="1"/>
          </p:cNvSpPr>
          <p:nvPr>
            <p:ph type="title"/>
          </p:nvPr>
        </p:nvSpPr>
        <p:spPr>
          <a:xfrm>
            <a:off x="409576" y="164307"/>
            <a:ext cx="2838450" cy="959644"/>
          </a:xfrm>
        </p:spPr>
        <p:txBody>
          <a:bodyPr anchor="b">
            <a:normAutofit/>
          </a:bodyPr>
          <a:lstStyle>
            <a:lvl1pPr>
              <a:defRPr sz="2400" b="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79672295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_Photo_Blu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048721-4A6F-4AB6-926B-45BAF47E5657}"/>
              </a:ext>
            </a:extLst>
          </p:cNvPr>
          <p:cNvSpPr>
            <a:spLocks noGrp="1"/>
          </p:cNvSpPr>
          <p:nvPr>
            <p:ph type="dt" sz="half" idx="10"/>
          </p:nvPr>
        </p:nvSpPr>
        <p:spPr/>
        <p:txBody>
          <a:bodyPr/>
          <a:lstStyle/>
          <a:p>
            <a:fld id="{55B8FE24-C7F7-41C6-8B9D-FE8246D9C6FF}" type="datetimeFigureOut">
              <a:rPr lang="en-US" smtClean="0"/>
              <a:t>2/22/2024</a:t>
            </a:fld>
            <a:endParaRPr lang="en-US"/>
          </a:p>
        </p:txBody>
      </p:sp>
      <p:sp>
        <p:nvSpPr>
          <p:cNvPr id="3" name="Footer Placeholder 2">
            <a:extLst>
              <a:ext uri="{FF2B5EF4-FFF2-40B4-BE49-F238E27FC236}">
                <a16:creationId xmlns:a16="http://schemas.microsoft.com/office/drawing/2014/main" id="{0DC5A27D-6A64-40F6-92ED-86D2E37675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0AE86A-7ED4-476D-8D8A-B8956F5A3C9F}"/>
              </a:ext>
            </a:extLst>
          </p:cNvPr>
          <p:cNvSpPr>
            <a:spLocks noGrp="1"/>
          </p:cNvSpPr>
          <p:nvPr>
            <p:ph type="sldNum" sz="quarter" idx="12"/>
          </p:nvPr>
        </p:nvSpPr>
        <p:spPr/>
        <p:txBody>
          <a:bodyPr/>
          <a:lstStyle/>
          <a:p>
            <a:fld id="{DF721D77-255F-4671-BDD1-07CD3E2C089D}" type="slidenum">
              <a:rPr lang="en-US" smtClean="0"/>
              <a:t>‹#›</a:t>
            </a:fld>
            <a:endParaRPr lang="en-US"/>
          </a:p>
        </p:txBody>
      </p:sp>
      <p:sp>
        <p:nvSpPr>
          <p:cNvPr id="5" name="object 2">
            <a:extLst>
              <a:ext uri="{FF2B5EF4-FFF2-40B4-BE49-F238E27FC236}">
                <a16:creationId xmlns:a16="http://schemas.microsoft.com/office/drawing/2014/main" id="{06B53C48-201C-43A5-9291-3562AB821B8F}"/>
              </a:ext>
            </a:extLst>
          </p:cNvPr>
          <p:cNvSpPr/>
          <p:nvPr userDrawn="1"/>
        </p:nvSpPr>
        <p:spPr>
          <a:xfrm>
            <a:off x="0" y="2"/>
            <a:ext cx="9141714" cy="5143499"/>
          </a:xfrm>
          <a:prstGeom prst="rect">
            <a:avLst/>
          </a:prstGeom>
          <a:blipFill>
            <a:blip r:embed="rId2" cstate="email">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3">
            <a:extLst>
              <a:ext uri="{FF2B5EF4-FFF2-40B4-BE49-F238E27FC236}">
                <a16:creationId xmlns:a16="http://schemas.microsoft.com/office/drawing/2014/main" id="{9D2F9698-8155-41BE-A567-6842B98B93A0}"/>
              </a:ext>
            </a:extLst>
          </p:cNvPr>
          <p:cNvSpPr/>
          <p:nvPr userDrawn="1"/>
        </p:nvSpPr>
        <p:spPr>
          <a:xfrm>
            <a:off x="0" y="0"/>
            <a:ext cx="9144000" cy="5143500"/>
          </a:xfrm>
          <a:custGeom>
            <a:avLst/>
            <a:gdLst/>
            <a:ahLst/>
            <a:cxnLst/>
            <a:rect l="l" t="t" r="r" b="b"/>
            <a:pathLst>
              <a:path w="12192000" h="6858000">
                <a:moveTo>
                  <a:pt x="0" y="6857999"/>
                </a:moveTo>
                <a:lnTo>
                  <a:pt x="12191999" y="6857999"/>
                </a:lnTo>
                <a:lnTo>
                  <a:pt x="12192000" y="0"/>
                </a:lnTo>
                <a:lnTo>
                  <a:pt x="0" y="0"/>
                </a:lnTo>
                <a:lnTo>
                  <a:pt x="0" y="6857999"/>
                </a:lnTo>
                <a:close/>
              </a:path>
            </a:pathLst>
          </a:custGeom>
          <a:solidFill>
            <a:srgbClr val="015091">
              <a:alpha val="76000"/>
            </a:srgbClr>
          </a:solid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3">
            <a:extLst>
              <a:ext uri="{FF2B5EF4-FFF2-40B4-BE49-F238E27FC236}">
                <a16:creationId xmlns:a16="http://schemas.microsoft.com/office/drawing/2014/main" id="{B532753B-5935-448A-B4E6-06CCE207BF59}"/>
              </a:ext>
            </a:extLst>
          </p:cNvPr>
          <p:cNvSpPr/>
          <p:nvPr userDrawn="1"/>
        </p:nvSpPr>
        <p:spPr>
          <a:xfrm>
            <a:off x="-1" y="1"/>
            <a:ext cx="9191247" cy="545306"/>
          </a:xfrm>
          <a:custGeom>
            <a:avLst/>
            <a:gdLst/>
            <a:ahLst/>
            <a:cxnLst/>
            <a:rect l="l" t="t" r="r" b="b"/>
            <a:pathLst>
              <a:path w="12192000" h="660400">
                <a:moveTo>
                  <a:pt x="0" y="659815"/>
                </a:moveTo>
                <a:lnTo>
                  <a:pt x="12191441" y="659815"/>
                </a:lnTo>
                <a:lnTo>
                  <a:pt x="12191441" y="0"/>
                </a:lnTo>
                <a:lnTo>
                  <a:pt x="0" y="0"/>
                </a:lnTo>
                <a:lnTo>
                  <a:pt x="0" y="659815"/>
                </a:lnTo>
                <a:close/>
              </a:path>
            </a:pathLst>
          </a:custGeom>
          <a:solidFill>
            <a:schemeClr val="tx1"/>
          </a:solid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4192E5CF-F87A-4049-AD63-AB954E4468DB}"/>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itle 1">
            <a:extLst>
              <a:ext uri="{FF2B5EF4-FFF2-40B4-BE49-F238E27FC236}">
                <a16:creationId xmlns:a16="http://schemas.microsoft.com/office/drawing/2014/main" id="{D81CFDE8-3F53-4B3B-9FF3-7BFDDE9DF5D9}"/>
              </a:ext>
            </a:extLst>
          </p:cNvPr>
          <p:cNvSpPr>
            <a:spLocks noGrp="1"/>
          </p:cNvSpPr>
          <p:nvPr>
            <p:ph type="title"/>
          </p:nvPr>
        </p:nvSpPr>
        <p:spPr>
          <a:xfrm>
            <a:off x="309562" y="127398"/>
            <a:ext cx="8205788" cy="350044"/>
          </a:xfrm>
        </p:spPr>
        <p:txBody>
          <a:bodyPr>
            <a:normAutofit/>
          </a:bodyPr>
          <a:lstStyle>
            <a:lvl1pPr>
              <a:defRPr sz="1950" b="0" spc="225">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776041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1_Blank_Orbit_Left">
    <p:bg>
      <p:bgPr>
        <a:solidFill>
          <a:srgbClr val="F9F9F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445717-03FD-4E26-BFA8-BD4D50A409F0}"/>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a:stretch/>
        </p:blipFill>
        <p:spPr>
          <a:xfrm>
            <a:off x="1395382" y="1"/>
            <a:ext cx="7748618" cy="2257772"/>
          </a:xfrm>
          <a:prstGeom prst="rect">
            <a:avLst/>
          </a:prstGeom>
        </p:spPr>
      </p:pic>
      <p:sp>
        <p:nvSpPr>
          <p:cNvPr id="4" name="Rectangle: Rounded Corners 3">
            <a:extLst>
              <a:ext uri="{FF2B5EF4-FFF2-40B4-BE49-F238E27FC236}">
                <a16:creationId xmlns:a16="http://schemas.microsoft.com/office/drawing/2014/main" id="{FD5EF594-7A37-47F9-BA1C-845862DD4294}"/>
              </a:ext>
            </a:extLst>
          </p:cNvPr>
          <p:cNvSpPr/>
          <p:nvPr userDrawn="1"/>
        </p:nvSpPr>
        <p:spPr>
          <a:xfrm>
            <a:off x="1" y="1"/>
            <a:ext cx="2708663" cy="2257772"/>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bject 9">
            <a:extLst>
              <a:ext uri="{FF2B5EF4-FFF2-40B4-BE49-F238E27FC236}">
                <a16:creationId xmlns:a16="http://schemas.microsoft.com/office/drawing/2014/main" id="{525B8B5B-E76E-40D4-83B8-A0D582AB0F82}"/>
              </a:ext>
            </a:extLst>
          </p:cNvPr>
          <p:cNvSpPr/>
          <p:nvPr userDrawn="1"/>
        </p:nvSpPr>
        <p:spPr>
          <a:xfrm>
            <a:off x="431373" y="295362"/>
            <a:ext cx="63246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488FA5EF-7488-42B2-A3D1-0C1EE2462844}"/>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a:extLst>
              <a:ext uri="{FF2B5EF4-FFF2-40B4-BE49-F238E27FC236}">
                <a16:creationId xmlns:a16="http://schemas.microsoft.com/office/drawing/2014/main" id="{8776B2E8-19D6-4D85-B857-F292ED984E4F}"/>
              </a:ext>
            </a:extLst>
          </p:cNvPr>
          <p:cNvSpPr>
            <a:spLocks noGrp="1"/>
          </p:cNvSpPr>
          <p:nvPr>
            <p:ph type="title"/>
          </p:nvPr>
        </p:nvSpPr>
        <p:spPr>
          <a:xfrm>
            <a:off x="355174" y="350045"/>
            <a:ext cx="2173715" cy="716757"/>
          </a:xfrm>
        </p:spPr>
        <p:txBody>
          <a:bodyPr anchor="b">
            <a:normAutofit/>
          </a:bodyPr>
          <a:lstStyle>
            <a:lvl1pPr>
              <a:defRPr sz="1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314276086"/>
      </p:ext>
    </p:extLst>
  </p:cSld>
  <p:clrMapOvr>
    <a:masterClrMapping/>
  </p:clrMapOvr>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2_Blank_Orbit_Left">
    <p:bg>
      <p:bgPr>
        <a:solidFill>
          <a:srgbClr val="F9F9F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445717-03FD-4E26-BFA8-BD4D50A409F0}"/>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a:stretch/>
        </p:blipFill>
        <p:spPr>
          <a:xfrm>
            <a:off x="1395382" y="1"/>
            <a:ext cx="7748618" cy="2257772"/>
          </a:xfrm>
          <a:prstGeom prst="rect">
            <a:avLst/>
          </a:prstGeom>
        </p:spPr>
      </p:pic>
      <p:sp>
        <p:nvSpPr>
          <p:cNvPr id="4" name="Rectangle: Rounded Corners 3">
            <a:extLst>
              <a:ext uri="{FF2B5EF4-FFF2-40B4-BE49-F238E27FC236}">
                <a16:creationId xmlns:a16="http://schemas.microsoft.com/office/drawing/2014/main" id="{FD5EF594-7A37-47F9-BA1C-845862DD4294}"/>
              </a:ext>
            </a:extLst>
          </p:cNvPr>
          <p:cNvSpPr/>
          <p:nvPr userDrawn="1"/>
        </p:nvSpPr>
        <p:spPr>
          <a:xfrm>
            <a:off x="1" y="1"/>
            <a:ext cx="2708663" cy="2257772"/>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bject 9">
            <a:extLst>
              <a:ext uri="{FF2B5EF4-FFF2-40B4-BE49-F238E27FC236}">
                <a16:creationId xmlns:a16="http://schemas.microsoft.com/office/drawing/2014/main" id="{525B8B5B-E76E-40D4-83B8-A0D582AB0F82}"/>
              </a:ext>
            </a:extLst>
          </p:cNvPr>
          <p:cNvSpPr/>
          <p:nvPr userDrawn="1"/>
        </p:nvSpPr>
        <p:spPr>
          <a:xfrm>
            <a:off x="431373" y="295362"/>
            <a:ext cx="632460" cy="0"/>
          </a:xfrm>
          <a:custGeom>
            <a:avLst/>
            <a:gdLst/>
            <a:ahLst/>
            <a:cxnLst/>
            <a:rect l="l" t="t" r="r" b="b"/>
            <a:pathLst>
              <a:path w="843280">
                <a:moveTo>
                  <a:pt x="0" y="0"/>
                </a:moveTo>
                <a:lnTo>
                  <a:pt x="842772" y="0"/>
                </a:lnTo>
              </a:path>
            </a:pathLst>
          </a:custGeom>
          <a:ln w="80772">
            <a:solidFill>
              <a:schemeClr val="bg1"/>
            </a:solidFill>
          </a:ln>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488FA5EF-7488-42B2-A3D1-0C1EE2462844}"/>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itle 1">
            <a:extLst>
              <a:ext uri="{FF2B5EF4-FFF2-40B4-BE49-F238E27FC236}">
                <a16:creationId xmlns:a16="http://schemas.microsoft.com/office/drawing/2014/main" id="{8776B2E8-19D6-4D85-B857-F292ED984E4F}"/>
              </a:ext>
            </a:extLst>
          </p:cNvPr>
          <p:cNvSpPr>
            <a:spLocks noGrp="1"/>
          </p:cNvSpPr>
          <p:nvPr>
            <p:ph type="title"/>
          </p:nvPr>
        </p:nvSpPr>
        <p:spPr>
          <a:xfrm>
            <a:off x="355174" y="350045"/>
            <a:ext cx="2173715" cy="716757"/>
          </a:xfrm>
        </p:spPr>
        <p:txBody>
          <a:bodyPr anchor="b">
            <a:normAutofit/>
          </a:bodyPr>
          <a:lstStyle>
            <a:lvl1pPr>
              <a:defRPr sz="1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976470962"/>
      </p:ext>
    </p:extLst>
  </p:cSld>
  <p:clrMapOvr>
    <a:masterClrMapping/>
  </p:clrMapOvr>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3_Blank_Blocks">
    <p:bg>
      <p:bgPr>
        <a:solidFill>
          <a:srgbClr val="F9F9F9"/>
        </a:solidFill>
        <a:effectLst/>
      </p:bgPr>
    </p:bg>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5E8BA80A-3D87-4469-8664-22DB2A038824}"/>
              </a:ext>
            </a:extLst>
          </p:cNvPr>
          <p:cNvSpPr/>
          <p:nvPr userDrawn="1"/>
        </p:nvSpPr>
        <p:spPr>
          <a:xfrm>
            <a:off x="0" y="2"/>
            <a:ext cx="9143998"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Title 1">
            <a:extLst>
              <a:ext uri="{FF2B5EF4-FFF2-40B4-BE49-F238E27FC236}">
                <a16:creationId xmlns:a16="http://schemas.microsoft.com/office/drawing/2014/main" id="{ADD7D116-8D37-471F-B65F-3BFB8A1D997F}"/>
              </a:ext>
            </a:extLst>
          </p:cNvPr>
          <p:cNvSpPr>
            <a:spLocks noGrp="1"/>
          </p:cNvSpPr>
          <p:nvPr>
            <p:ph type="title"/>
          </p:nvPr>
        </p:nvSpPr>
        <p:spPr>
          <a:xfrm>
            <a:off x="342900" y="270274"/>
            <a:ext cx="8172450" cy="837009"/>
          </a:xfrm>
        </p:spPr>
        <p:txBody>
          <a:bodyPr>
            <a:normAutofit/>
          </a:bodyPr>
          <a:lstStyle>
            <a:lvl1pPr>
              <a:defRPr sz="1950" b="0" spc="225">
                <a:latin typeface="Arial" panose="020B0604020202020204" pitchFamily="34" charset="0"/>
                <a:cs typeface="Arial" panose="020B060402020202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8845F820-FFD3-4A4F-A240-893722FBD2D0}"/>
              </a:ext>
            </a:extLst>
          </p:cNvPr>
          <p:cNvSpPr>
            <a:spLocks noGrp="1"/>
          </p:cNvSpPr>
          <p:nvPr>
            <p:ph idx="1"/>
          </p:nvPr>
        </p:nvSpPr>
        <p:spPr>
          <a:xfrm>
            <a:off x="246806" y="1346618"/>
            <a:ext cx="3201245" cy="3371831"/>
          </a:xfrm>
        </p:spPr>
        <p:txBody>
          <a:bodyPr>
            <a:normAutofit/>
          </a:bodyPr>
          <a:lstStyle>
            <a:lvl1pPr>
              <a:defRPr sz="1800" b="1">
                <a:solidFill>
                  <a:schemeClr val="bg1"/>
                </a:solidFill>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0"/>
            <a:endParaRPr lang="en-US"/>
          </a:p>
          <a:p>
            <a:pPr lvl="0"/>
            <a:endParaRPr lang="en-US"/>
          </a:p>
          <a:p>
            <a:pPr lvl="0"/>
            <a:endParaRPr lang="en-US"/>
          </a:p>
          <a:p>
            <a:pPr lvl="0"/>
            <a:endParaRPr lang="en-US"/>
          </a:p>
          <a:p>
            <a:pPr lvl="0"/>
            <a:endParaRPr lang="en-US"/>
          </a:p>
          <a:p>
            <a:pPr lvl="1"/>
            <a:endParaRPr lang="en-US"/>
          </a:p>
        </p:txBody>
      </p:sp>
      <p:sp>
        <p:nvSpPr>
          <p:cNvPr id="26" name="Content Placeholder 2">
            <a:extLst>
              <a:ext uri="{FF2B5EF4-FFF2-40B4-BE49-F238E27FC236}">
                <a16:creationId xmlns:a16="http://schemas.microsoft.com/office/drawing/2014/main" id="{06384640-7CD1-498B-9FB7-CE6FA43C9116}"/>
              </a:ext>
            </a:extLst>
          </p:cNvPr>
          <p:cNvSpPr>
            <a:spLocks noGrp="1"/>
          </p:cNvSpPr>
          <p:nvPr>
            <p:ph idx="10"/>
          </p:nvPr>
        </p:nvSpPr>
        <p:spPr>
          <a:xfrm>
            <a:off x="4166344" y="1346618"/>
            <a:ext cx="3201245" cy="3371831"/>
          </a:xfrm>
        </p:spPr>
        <p:txBody>
          <a:bodyPr>
            <a:normAutofit/>
          </a:bodyPr>
          <a:lstStyle>
            <a:lvl1pPr>
              <a:defRPr sz="1800">
                <a:solidFill>
                  <a:schemeClr val="bg1"/>
                </a:solidFill>
                <a:latin typeface="Arial" panose="020B0604020202020204" pitchFamily="34" charset="0"/>
                <a:cs typeface="Arial" panose="020B0604020202020204" pitchFamily="34" charset="0"/>
              </a:defRPr>
            </a:lvl1pPr>
            <a:lvl2pPr marL="392897" indent="-203592">
              <a:buFont typeface="Wingdings" panose="05000000000000000000" pitchFamily="2" charset="2"/>
              <a:buChar char="§"/>
              <a:defRPr sz="1500">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0"/>
            <a:endParaRPr lang="en-US"/>
          </a:p>
          <a:p>
            <a:pPr lvl="0"/>
            <a:endParaRPr lang="en-US"/>
          </a:p>
          <a:p>
            <a:pPr lvl="0"/>
            <a:endParaRPr lang="en-US"/>
          </a:p>
          <a:p>
            <a:pPr lvl="1"/>
            <a:endParaRPr lang="en-US"/>
          </a:p>
        </p:txBody>
      </p:sp>
      <p:sp>
        <p:nvSpPr>
          <p:cNvPr id="11" name="object 4">
            <a:extLst>
              <a:ext uri="{FF2B5EF4-FFF2-40B4-BE49-F238E27FC236}">
                <a16:creationId xmlns:a16="http://schemas.microsoft.com/office/drawing/2014/main" id="{F2E4A0F3-5B29-4B02-9D16-15BBC7AD61B1}"/>
              </a:ext>
            </a:extLst>
          </p:cNvPr>
          <p:cNvSpPr/>
          <p:nvPr userDrawn="1"/>
        </p:nvSpPr>
        <p:spPr>
          <a:xfrm flipH="1">
            <a:off x="3568868" y="251461"/>
            <a:ext cx="131595" cy="4268153"/>
          </a:xfrm>
          <a:custGeom>
            <a:avLst/>
            <a:gdLst/>
            <a:ahLst/>
            <a:cxnLst/>
            <a:rect l="l" t="t" r="r" b="b"/>
            <a:pathLst>
              <a:path h="6187440">
                <a:moveTo>
                  <a:pt x="0" y="0"/>
                </a:moveTo>
                <a:lnTo>
                  <a:pt x="0" y="6187440"/>
                </a:lnTo>
              </a:path>
            </a:pathLst>
          </a:custGeom>
          <a:ln w="34925">
            <a:solidFill>
              <a:srgbClr val="000000"/>
            </a:solidFill>
          </a:ln>
        </p:spPr>
        <p:txBody>
          <a:bodyPr wrap="square" lIns="0" tIns="0" rIns="0" bIns="0" rtlCol="0"/>
          <a:lstStyle/>
          <a:p>
            <a:endParaRPr sz="1800"/>
          </a:p>
        </p:txBody>
      </p:sp>
    </p:spTree>
    <p:extLst>
      <p:ext uri="{BB962C8B-B14F-4D97-AF65-F5344CB8AC3E}">
        <p14:creationId xmlns:p14="http://schemas.microsoft.com/office/powerpoint/2010/main" val="2617539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5_Blank_Blocks">
    <p:bg>
      <p:bgPr>
        <a:solidFill>
          <a:srgbClr val="F9F9F9"/>
        </a:solidFill>
        <a:effectLst/>
      </p:bgPr>
    </p:bg>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5E8BA80A-3D87-4469-8664-22DB2A038824}"/>
              </a:ext>
            </a:extLst>
          </p:cNvPr>
          <p:cNvSpPr/>
          <p:nvPr userDrawn="1"/>
        </p:nvSpPr>
        <p:spPr>
          <a:xfrm>
            <a:off x="0" y="2"/>
            <a:ext cx="9143998" cy="5143499"/>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80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7941833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6_Blank_Blocks">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5354833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_Cover_CDC_Contact">
    <p:bg>
      <p:bgPr>
        <a:solidFill>
          <a:schemeClr val="bg1"/>
        </a:solidFill>
        <a:effectLst/>
      </p:bgPr>
    </p:bg>
    <p:spTree>
      <p:nvGrpSpPr>
        <p:cNvPr id="1" name=""/>
        <p:cNvGrpSpPr/>
        <p:nvPr/>
      </p:nvGrpSpPr>
      <p:grpSpPr>
        <a:xfrm>
          <a:off x="0" y="0"/>
          <a:ext cx="0" cy="0"/>
          <a:chOff x="0" y="0"/>
          <a:chExt cx="0" cy="0"/>
        </a:xfrm>
      </p:grpSpPr>
      <p:pic>
        <p:nvPicPr>
          <p:cNvPr id="4" name="Picture 3" descr="A view of a stone building&#10;&#10;Description automatically generated">
            <a:extLst>
              <a:ext uri="{FF2B5EF4-FFF2-40B4-BE49-F238E27FC236}">
                <a16:creationId xmlns:a16="http://schemas.microsoft.com/office/drawing/2014/main" id="{1FFCB7FD-454C-4DCC-B225-68AE0084AA6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1"/>
            <a:ext cx="9144001" cy="5143501"/>
          </a:xfrm>
          <a:prstGeom prst="rect">
            <a:avLst/>
          </a:prstGeom>
        </p:spPr>
      </p:pic>
      <p:sp>
        <p:nvSpPr>
          <p:cNvPr id="8" name="Rectangle 7">
            <a:extLst>
              <a:ext uri="{FF2B5EF4-FFF2-40B4-BE49-F238E27FC236}">
                <a16:creationId xmlns:a16="http://schemas.microsoft.com/office/drawing/2014/main" id="{8292BE50-33C5-2947-818C-3FDC8B1F58F5}"/>
              </a:ext>
            </a:extLst>
          </p:cNvPr>
          <p:cNvSpPr/>
          <p:nvPr userDrawn="1"/>
        </p:nvSpPr>
        <p:spPr>
          <a:xfrm>
            <a:off x="0" y="1351128"/>
            <a:ext cx="4437228" cy="3270344"/>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descr="A picture containing drawing&#10;&#10;Description automatically generated">
            <a:extLst>
              <a:ext uri="{FF2B5EF4-FFF2-40B4-BE49-F238E27FC236}">
                <a16:creationId xmlns:a16="http://schemas.microsoft.com/office/drawing/2014/main" id="{2296CBB2-F169-3A4C-87A1-2674D6B63C8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7698260" y="4370260"/>
            <a:ext cx="1068873" cy="587504"/>
          </a:xfrm>
          <a:prstGeom prst="rect">
            <a:avLst/>
          </a:prstGeom>
        </p:spPr>
      </p:pic>
      <p:pic>
        <p:nvPicPr>
          <p:cNvPr id="7" name="Picture 6">
            <a:extLst>
              <a:ext uri="{FF2B5EF4-FFF2-40B4-BE49-F238E27FC236}">
                <a16:creationId xmlns:a16="http://schemas.microsoft.com/office/drawing/2014/main" id="{CAF1CD98-6DCF-44C9-9EE6-75684DE9E3F8}"/>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598818" y="2"/>
            <a:ext cx="918896" cy="1458347"/>
          </a:xfrm>
          <a:prstGeom prst="rect">
            <a:avLst/>
          </a:prstGeom>
        </p:spPr>
      </p:pic>
      <p:sp>
        <p:nvSpPr>
          <p:cNvPr id="9" name="Content Placeholder 2">
            <a:extLst>
              <a:ext uri="{FF2B5EF4-FFF2-40B4-BE49-F238E27FC236}">
                <a16:creationId xmlns:a16="http://schemas.microsoft.com/office/drawing/2014/main" id="{7B35309E-EE79-49B1-B83F-8EB57248D9FA}"/>
              </a:ext>
            </a:extLst>
          </p:cNvPr>
          <p:cNvSpPr>
            <a:spLocks noGrp="1"/>
          </p:cNvSpPr>
          <p:nvPr>
            <p:ph idx="1"/>
          </p:nvPr>
        </p:nvSpPr>
        <p:spPr>
          <a:xfrm>
            <a:off x="328613" y="1851443"/>
            <a:ext cx="3771900" cy="2472909"/>
          </a:xfrm>
        </p:spPr>
        <p:txBody>
          <a:bodyPr/>
          <a:lstStyle>
            <a:lvl1pPr marL="0" indent="0">
              <a:buFontTx/>
              <a:buNone/>
              <a:defRPr>
                <a:latin typeface="Arial" panose="020B0604020202020204" pitchFamily="34" charset="0"/>
                <a:cs typeface="Arial" panose="020B0604020202020204" pitchFamily="34" charset="0"/>
              </a:defRPr>
            </a:lvl1pPr>
            <a:lvl2pPr marL="189305" indent="0">
              <a:buFont typeface="Wingdings" panose="05000000000000000000" pitchFamily="2" charset="2"/>
              <a:buNone/>
              <a:defRPr>
                <a:latin typeface="Arial" panose="020B0604020202020204" pitchFamily="34" charset="0"/>
                <a:cs typeface="Arial" panose="020B0604020202020204" pitchFamily="34" charset="0"/>
              </a:defRPr>
            </a:lvl2pPr>
            <a:lvl3pPr marL="614348" indent="-196449">
              <a:buSzPct val="75000"/>
              <a:buFont typeface="Courier New" panose="02070309020205020404" pitchFamily="49" charset="0"/>
              <a:buChar char="o"/>
              <a:defRPr>
                <a:latin typeface="Arial" panose="020B0604020202020204" pitchFamily="34" charset="0"/>
                <a:cs typeface="Arial" panose="020B0604020202020204" pitchFamily="34" charset="0"/>
              </a:defRPr>
            </a:lvl3pPr>
            <a:lvl4pPr marL="810796" indent="-189305">
              <a:buSzPct val="75000"/>
              <a:buFont typeface="Wingdings 2" panose="05020102010507070707" pitchFamily="18" charset="2"/>
              <a:buChar char="®"/>
              <a:defRPr>
                <a:latin typeface="Arial" panose="020B0604020202020204" pitchFamily="34" charset="0"/>
                <a:cs typeface="Arial" panose="020B0604020202020204" pitchFamily="34" charset="0"/>
              </a:defRPr>
            </a:lvl4pPr>
            <a:lvl5pPr marL="992957" indent="-175018">
              <a:buSzPct val="75000"/>
              <a:buFont typeface="Wingdings" panose="05000000000000000000" pitchFamily="2" charset="2"/>
              <a:buChar char="v"/>
              <a:defRPr>
                <a:latin typeface="Arial" panose="020B0604020202020204" pitchFamily="34" charset="0"/>
                <a:cs typeface="Arial" panose="020B0604020202020204" pitchFamily="34" charset="0"/>
              </a:defRPr>
            </a:lvl5pPr>
          </a:lstStyle>
          <a:p>
            <a:pPr lvl="0"/>
            <a:r>
              <a:rPr lang="en-US"/>
              <a:t>Click to edit Master text styles</a:t>
            </a:r>
          </a:p>
          <a:p>
            <a:pPr lvl="1"/>
            <a:endParaRPr lang="en-US"/>
          </a:p>
        </p:txBody>
      </p:sp>
    </p:spTree>
    <p:extLst>
      <p:ext uri="{BB962C8B-B14F-4D97-AF65-F5344CB8AC3E}">
        <p14:creationId xmlns:p14="http://schemas.microsoft.com/office/powerpoint/2010/main" val="3615859940"/>
      </p:ext>
    </p:extLst>
  </p:cSld>
  <p:clrMapOvr>
    <a:masterClrMapping/>
  </p:clrMapOvr>
  <mc:AlternateContent xmlns:mc="http://schemas.openxmlformats.org/markup-compatibility/2006" xmlns:p14="http://schemas.microsoft.com/office/powerpoint/2010/main">
    <mc:Choice Requires="p14">
      <p:transition spd="slow" p14:dur="59000" advClick="0" advTm="20000"/>
    </mc:Choice>
    <mc:Fallback xmlns="">
      <p:transition spd="slow" advClick="0" advTm="20000"/>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2"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3"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5" name="Picture 14">
            <a:extLst>
              <a:ext uri="{FF2B5EF4-FFF2-40B4-BE49-F238E27FC236}">
                <a16:creationId xmlns:a16="http://schemas.microsoft.com/office/drawing/2014/main" id="{A4FF15D1-F1BD-4BFD-9AD7-42CF88F02C0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5022615"/>
            <a:ext cx="9144000" cy="169164"/>
          </a:xfrm>
          <a:prstGeom prst="rect">
            <a:avLst/>
          </a:prstGeom>
        </p:spPr>
      </p:pic>
    </p:spTree>
    <p:extLst>
      <p:ext uri="{BB962C8B-B14F-4D97-AF65-F5344CB8AC3E}">
        <p14:creationId xmlns:p14="http://schemas.microsoft.com/office/powerpoint/2010/main" val="698797722"/>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2"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3"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5" name="Picture 14">
            <a:extLst>
              <a:ext uri="{FF2B5EF4-FFF2-40B4-BE49-F238E27FC236}">
                <a16:creationId xmlns:a16="http://schemas.microsoft.com/office/drawing/2014/main" id="{A4FF15D1-F1BD-4BFD-9AD7-42CF88F02C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22615"/>
            <a:ext cx="9144000" cy="169164"/>
          </a:xfrm>
          <a:prstGeom prst="rect">
            <a:avLst/>
          </a:prstGeom>
        </p:spPr>
      </p:pic>
    </p:spTree>
    <p:extLst>
      <p:ext uri="{BB962C8B-B14F-4D97-AF65-F5344CB8AC3E}">
        <p14:creationId xmlns:p14="http://schemas.microsoft.com/office/powerpoint/2010/main" val="1901236990"/>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_Content_Hexagons_Right">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a:t>Pre-Decisional, Not for Distribution</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C091053-6FDC-554D-A937-BFF34EDB6421}" type="datetime1">
              <a:rPr lang="en-US" smtClean="0"/>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7" name="Holder 3">
            <a:extLst>
              <a:ext uri="{FF2B5EF4-FFF2-40B4-BE49-F238E27FC236}">
                <a16:creationId xmlns:a16="http://schemas.microsoft.com/office/drawing/2014/main" id="{3819F600-6D9E-43B4-A309-44CE5FAE0EE2}"/>
              </a:ext>
            </a:extLst>
          </p:cNvPr>
          <p:cNvSpPr>
            <a:spLocks noGrp="1"/>
          </p:cNvSpPr>
          <p:nvPr>
            <p:ph type="body" idx="1"/>
          </p:nvPr>
        </p:nvSpPr>
        <p:spPr>
          <a:xfrm>
            <a:off x="628649" y="910987"/>
            <a:ext cx="7886700" cy="3263504"/>
          </a:xfrm>
          <a:prstGeom prst="rect">
            <a:avLst/>
          </a:prstGeom>
        </p:spPr>
        <p:txBody>
          <a:bodyPr lIns="0" tIns="0" rIns="0" bIns="0"/>
          <a:lstStyle>
            <a:lvl1pPr>
              <a:defRPr sz="1350" b="0" i="0">
                <a:solidFill>
                  <a:schemeClr val="tx1"/>
                </a:solidFill>
                <a:latin typeface="Arial"/>
                <a:cs typeface="Arial"/>
              </a:defRPr>
            </a:lvl1pPr>
          </a:lstStyle>
          <a:p>
            <a:pPr lvl="0"/>
            <a:r>
              <a:rPr lang="en-US"/>
              <a:t>Click to edit Master text styles</a:t>
            </a:r>
          </a:p>
        </p:txBody>
      </p:sp>
      <p:sp>
        <p:nvSpPr>
          <p:cNvPr id="9" name="object 4">
            <a:extLst>
              <a:ext uri="{FF2B5EF4-FFF2-40B4-BE49-F238E27FC236}">
                <a16:creationId xmlns:a16="http://schemas.microsoft.com/office/drawing/2014/main" id="{40EEAA84-16EF-460A-98A7-A0FB3CBDCD39}"/>
              </a:ext>
            </a:extLst>
          </p:cNvPr>
          <p:cNvSpPr/>
          <p:nvPr/>
        </p:nvSpPr>
        <p:spPr>
          <a:xfrm>
            <a:off x="0" y="-23503"/>
            <a:ext cx="9144000" cy="470059"/>
          </a:xfrm>
          <a:custGeom>
            <a:avLst/>
            <a:gdLst/>
            <a:ahLst/>
            <a:cxnLst/>
            <a:rect l="l" t="t" r="r" b="b"/>
            <a:pathLst>
              <a:path w="2825750" h="1693545">
                <a:moveTo>
                  <a:pt x="0" y="1692973"/>
                </a:moveTo>
                <a:lnTo>
                  <a:pt x="2825369" y="1692973"/>
                </a:lnTo>
                <a:lnTo>
                  <a:pt x="2825369" y="0"/>
                </a:lnTo>
                <a:lnTo>
                  <a:pt x="0" y="0"/>
                </a:lnTo>
                <a:lnTo>
                  <a:pt x="0" y="1692973"/>
                </a:lnTo>
                <a:close/>
              </a:path>
            </a:pathLst>
          </a:custGeom>
          <a:solidFill>
            <a:schemeClr val="tx1"/>
          </a:solid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96BD9E12-B7EA-44D8-8D33-2588E43EC8E3}"/>
              </a:ext>
            </a:extLst>
          </p:cNvPr>
          <p:cNvSpPr/>
          <p:nvPr/>
        </p:nvSpPr>
        <p:spPr>
          <a:xfrm>
            <a:off x="8679280"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2" name="Holder 2">
            <a:extLst>
              <a:ext uri="{FF2B5EF4-FFF2-40B4-BE49-F238E27FC236}">
                <a16:creationId xmlns:a16="http://schemas.microsoft.com/office/drawing/2014/main" id="{4A21742B-B823-4844-8C33-1229F1316A88}"/>
              </a:ext>
            </a:extLst>
          </p:cNvPr>
          <p:cNvSpPr>
            <a:spLocks noGrp="1"/>
          </p:cNvSpPr>
          <p:nvPr userDrawn="1">
            <p:ph type="title"/>
          </p:nvPr>
        </p:nvSpPr>
        <p:spPr>
          <a:xfrm>
            <a:off x="247651" y="76200"/>
            <a:ext cx="7031897" cy="273844"/>
          </a:xfrm>
          <a:prstGeom prst="rect">
            <a:avLst/>
          </a:prstGeom>
        </p:spPr>
        <p:txBody>
          <a:bodyPr lIns="0" tIns="0" rIns="0" bIns="0"/>
          <a:lstStyle>
            <a:lvl1pPr>
              <a:defRPr sz="18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a:p>
        </p:txBody>
      </p:sp>
    </p:spTree>
    <p:extLst>
      <p:ext uri="{BB962C8B-B14F-4D97-AF65-F5344CB8AC3E}">
        <p14:creationId xmlns:p14="http://schemas.microsoft.com/office/powerpoint/2010/main" val="101174161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37CC88-9B96-4291-941D-BE80BBD492BA}"/>
              </a:ext>
            </a:extLst>
          </p:cNvPr>
          <p:cNvSpPr>
            <a:spLocks noGrp="1"/>
          </p:cNvSpPr>
          <p:nvPr>
            <p:ph type="dt" sz="half" idx="10"/>
          </p:nvPr>
        </p:nvSpPr>
        <p:spPr/>
        <p:txBody>
          <a:bodyPr/>
          <a:lstStyle/>
          <a:p>
            <a:fld id="{86D05C79-C6D8-4ADA-BD5E-87092B0AE339}" type="datetimeFigureOut">
              <a:rPr lang="en-US" smtClean="0"/>
              <a:t>2/22/2024</a:t>
            </a:fld>
            <a:endParaRPr lang="en-US"/>
          </a:p>
        </p:txBody>
      </p:sp>
      <p:sp>
        <p:nvSpPr>
          <p:cNvPr id="3" name="Footer Placeholder 2">
            <a:extLst>
              <a:ext uri="{FF2B5EF4-FFF2-40B4-BE49-F238E27FC236}">
                <a16:creationId xmlns:a16="http://schemas.microsoft.com/office/drawing/2014/main" id="{BA2F4F96-3672-496D-8EF5-240B7463C5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7A849C-81BF-4D08-A90A-6082D8C0FF47}"/>
              </a:ext>
            </a:extLst>
          </p:cNvPr>
          <p:cNvSpPr>
            <a:spLocks noGrp="1"/>
          </p:cNvSpPr>
          <p:nvPr>
            <p:ph type="sldNum" sz="quarter" idx="12"/>
          </p:nvPr>
        </p:nvSpPr>
        <p:spPr/>
        <p:txBody>
          <a:bodyPr/>
          <a:lstStyle/>
          <a:p>
            <a:fld id="{E18EA2FD-9366-4774-85F4-307E826D11F4}" type="slidenum">
              <a:rPr lang="en-US" smtClean="0"/>
              <a:t>‹#›</a:t>
            </a:fld>
            <a:endParaRPr lang="en-US"/>
          </a:p>
        </p:txBody>
      </p:sp>
      <p:sp>
        <p:nvSpPr>
          <p:cNvPr id="5" name="Rectangle 4">
            <a:extLst>
              <a:ext uri="{FF2B5EF4-FFF2-40B4-BE49-F238E27FC236}">
                <a16:creationId xmlns:a16="http://schemas.microsoft.com/office/drawing/2014/main" id="{7720A140-3115-4CB3-B101-ECD3AC0A19F0}"/>
              </a:ext>
            </a:extLst>
          </p:cNvPr>
          <p:cNvSpPr/>
          <p:nvPr userDrawn="1"/>
        </p:nvSpPr>
        <p:spPr>
          <a:xfrm>
            <a:off x="0" y="2"/>
            <a:ext cx="9144000" cy="5200649"/>
          </a:xfrm>
          <a:prstGeom prst="rect">
            <a:avLst/>
          </a:prstGeom>
          <a:solidFill>
            <a:srgbClr val="2C2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itle 1">
            <a:extLst>
              <a:ext uri="{FF2B5EF4-FFF2-40B4-BE49-F238E27FC236}">
                <a16:creationId xmlns:a16="http://schemas.microsoft.com/office/drawing/2014/main" id="{BB619D53-6304-4C5A-B3FE-23480388A0DD}"/>
              </a:ext>
            </a:extLst>
          </p:cNvPr>
          <p:cNvSpPr>
            <a:spLocks noGrp="1"/>
          </p:cNvSpPr>
          <p:nvPr>
            <p:ph type="title"/>
          </p:nvPr>
        </p:nvSpPr>
        <p:spPr>
          <a:xfrm>
            <a:off x="629841" y="342900"/>
            <a:ext cx="2949178" cy="1200150"/>
          </a:xfrm>
        </p:spPr>
        <p:txBody>
          <a:bodyPr anchor="b">
            <a:normAutofit/>
          </a:bodyPr>
          <a:lstStyle>
            <a:lvl1pPr>
              <a:defRPr sz="2550" b="1" spc="0"/>
            </a:lvl1pPr>
          </a:lstStyle>
          <a:p>
            <a:r>
              <a:rPr lang="en-US"/>
              <a:t>Click to edit Master title style</a:t>
            </a:r>
          </a:p>
        </p:txBody>
      </p:sp>
      <p:sp>
        <p:nvSpPr>
          <p:cNvPr id="7" name="Text Placeholder 3">
            <a:extLst>
              <a:ext uri="{FF2B5EF4-FFF2-40B4-BE49-F238E27FC236}">
                <a16:creationId xmlns:a16="http://schemas.microsoft.com/office/drawing/2014/main" id="{08B06013-B978-46E0-A246-22326D35D326}"/>
              </a:ext>
            </a:extLst>
          </p:cNvPr>
          <p:cNvSpPr>
            <a:spLocks noGrp="1"/>
          </p:cNvSpPr>
          <p:nvPr>
            <p:ph type="body" sz="half" idx="2"/>
          </p:nvPr>
        </p:nvSpPr>
        <p:spPr>
          <a:xfrm>
            <a:off x="629841" y="1543051"/>
            <a:ext cx="2949178" cy="2861072"/>
          </a:xfrm>
        </p:spPr>
        <p:txBody>
          <a:bodyPr>
            <a:normAutofit/>
          </a:bodyPr>
          <a:lstStyle>
            <a:lvl1pPr marL="0" indent="0">
              <a:buNone/>
              <a:defRPr sz="18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a:p>
            <a:pPr lvl="0"/>
            <a:endParaRPr lang="en-US"/>
          </a:p>
          <a:p>
            <a:pPr lvl="0"/>
            <a:r>
              <a:rPr lang="en-US"/>
              <a:t>Text</a:t>
            </a:r>
          </a:p>
        </p:txBody>
      </p:sp>
      <p:pic>
        <p:nvPicPr>
          <p:cNvPr id="8" name="Picture 7">
            <a:extLst>
              <a:ext uri="{FF2B5EF4-FFF2-40B4-BE49-F238E27FC236}">
                <a16:creationId xmlns:a16="http://schemas.microsoft.com/office/drawing/2014/main" id="{B65ECF88-4EB4-475C-9F97-2114FDF4BE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598818" y="-7142"/>
            <a:ext cx="918896" cy="1458347"/>
          </a:xfrm>
          <a:prstGeom prst="rect">
            <a:avLst/>
          </a:prstGeom>
        </p:spPr>
      </p:pic>
    </p:spTree>
    <p:extLst>
      <p:ext uri="{BB962C8B-B14F-4D97-AF65-F5344CB8AC3E}">
        <p14:creationId xmlns:p14="http://schemas.microsoft.com/office/powerpoint/2010/main" val="69884012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84" indent="-342884">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174408488"/>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userDrawn="1">
  <p:cSld name="1_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192" y="1192"/>
          <a:ext cx="1191" cy="1191"/>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192" y="1192"/>
                        <a:ext cx="1191" cy="1191"/>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8484395" y="4874066"/>
            <a:ext cx="244126" cy="103875"/>
          </a:xfrm>
          <a:prstGeom prst="rect">
            <a:avLst/>
          </a:prstGeom>
          <a:noFill/>
          <a:ln w="9525" algn="ctr">
            <a:noFill/>
            <a:miter lim="800000"/>
            <a:headEnd/>
            <a:tailEnd/>
          </a:ln>
          <a:effectLst/>
        </p:spPr>
        <p:txBody>
          <a:bodyPr wrap="square" lIns="0" tIns="0" rIns="0" bIns="0" anchor="b">
            <a:spAutoFit/>
          </a:bodyPr>
          <a:lstStyle/>
          <a:p>
            <a:pPr algn="r" defTabSz="458047"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47"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3"/>
            </p:custDataLst>
          </p:nvPr>
        </p:nvSpPr>
        <p:spPr>
          <a:xfrm>
            <a:off x="416052" y="4876253"/>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4"/>
            </p:custDataLst>
          </p:nvPr>
        </p:nvSpPr>
        <p:spPr>
          <a:xfrm>
            <a:off x="416052" y="31198"/>
            <a:ext cx="2882504" cy="83100"/>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209041568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714376" y="1454332"/>
            <a:ext cx="7764608" cy="3083027"/>
          </a:xfrm>
        </p:spPr>
        <p:txBody>
          <a:bodyPr/>
          <a:lstStyle>
            <a:lvl1pPr>
              <a:defRPr>
                <a:solidFill>
                  <a:schemeClr val="tx1"/>
                </a:solidFill>
              </a:defRPr>
            </a:lvl1pPr>
          </a:lstStyle>
          <a:p>
            <a:r>
              <a:rPr lang="en-US"/>
              <a:t>Click icon to add chart</a:t>
            </a:r>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723018" y="659299"/>
            <a:ext cx="3706108" cy="458147"/>
          </a:xfrm>
          <a:prstGeom prst="rect">
            <a:avLst/>
          </a:prstGeom>
        </p:spPr>
        <p:txBody>
          <a:bodyPr lIns="0" tIns="0" rIns="0" bIns="0" anchor="b" anchorCtr="0">
            <a:normAutofit/>
          </a:bodyPr>
          <a:lstStyle>
            <a:lvl1pPr>
              <a:defRPr sz="3300" b="1" i="0">
                <a:solidFill>
                  <a:schemeClr val="bg1"/>
                </a:solidFill>
                <a:latin typeface="+mj-lt"/>
              </a:defRPr>
            </a:lvl1pPr>
          </a:lstStyle>
          <a:p>
            <a:r>
              <a:rPr lang="en-US"/>
              <a:t>Click to edit Master title style</a:t>
            </a:r>
          </a:p>
        </p:txBody>
      </p:sp>
      <p:sp>
        <p:nvSpPr>
          <p:cNvPr id="2" name="Date Placeholder 1">
            <a:extLst>
              <a:ext uri="{FF2B5EF4-FFF2-40B4-BE49-F238E27FC236}">
                <a16:creationId xmlns:a16="http://schemas.microsoft.com/office/drawing/2014/main" id="{371012B1-809A-45CE-9FED-46D08DC8C42B}"/>
              </a:ext>
            </a:extLst>
          </p:cNvPr>
          <p:cNvSpPr>
            <a:spLocks noGrp="1"/>
          </p:cNvSpPr>
          <p:nvPr>
            <p:ph type="dt" sz="half" idx="11"/>
          </p:nvPr>
        </p:nvSpPr>
        <p:spPr/>
        <p:txBody>
          <a:bodyPr/>
          <a:lstStyle/>
          <a:p>
            <a:endParaRPr lang="en-US">
              <a:latin typeface="+mn-lt"/>
            </a:endParaRPr>
          </a:p>
        </p:txBody>
      </p:sp>
      <p:sp>
        <p:nvSpPr>
          <p:cNvPr id="3" name="Footer Placeholder 2">
            <a:extLst>
              <a:ext uri="{FF2B5EF4-FFF2-40B4-BE49-F238E27FC236}">
                <a16:creationId xmlns:a16="http://schemas.microsoft.com/office/drawing/2014/main" id="{3FB6FA27-6601-4107-A3C9-808CB4430246}"/>
              </a:ext>
            </a:extLst>
          </p:cNvPr>
          <p:cNvSpPr>
            <a:spLocks noGrp="1"/>
          </p:cNvSpPr>
          <p:nvPr>
            <p:ph type="ftr" sz="quarter" idx="12"/>
          </p:nvPr>
        </p:nvSpPr>
        <p:spPr/>
        <p:txBody>
          <a:bodyPr/>
          <a:lstStyle/>
          <a:p>
            <a:endParaRPr lang="en-US" b="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a:latin typeface="+mn-lt"/>
            </a:endParaRPr>
          </a:p>
        </p:txBody>
      </p:sp>
    </p:spTree>
    <p:extLst>
      <p:ext uri="{BB962C8B-B14F-4D97-AF65-F5344CB8AC3E}">
        <p14:creationId xmlns:p14="http://schemas.microsoft.com/office/powerpoint/2010/main" val="281468108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1_Content_Sidebar_Orbit_Right">
    <p:bg>
      <p:bgPr>
        <a:solidFill>
          <a:srgbClr val="F9F9F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AE46B-C76F-4347-AEFC-1CDF9579BE8D}"/>
              </a:ext>
            </a:extLst>
          </p:cNvPr>
          <p:cNvSpPr>
            <a:spLocks noGrp="1"/>
          </p:cNvSpPr>
          <p:nvPr>
            <p:ph type="dt" sz="half" idx="10"/>
          </p:nvPr>
        </p:nvSpPr>
        <p:spPr/>
        <p:txBody>
          <a:bodyPr/>
          <a:lstStyle/>
          <a:p>
            <a:fld id="{D0E27353-3A6E-7142-94A6-A77068A98E28}" type="datetimeFigureOut">
              <a:rPr lang="en-US" smtClean="0"/>
              <a:t>2/22/2024</a:t>
            </a:fld>
            <a:endParaRPr lang="en-US"/>
          </a:p>
        </p:txBody>
      </p:sp>
      <p:sp>
        <p:nvSpPr>
          <p:cNvPr id="3" name="Footer Placeholder 2">
            <a:extLst>
              <a:ext uri="{FF2B5EF4-FFF2-40B4-BE49-F238E27FC236}">
                <a16:creationId xmlns:a16="http://schemas.microsoft.com/office/drawing/2014/main" id="{827598D5-681E-E64E-8545-894E362847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A7AC30-2D16-C141-B53C-89585B0CDB02}"/>
              </a:ext>
            </a:extLst>
          </p:cNvPr>
          <p:cNvSpPr>
            <a:spLocks noGrp="1"/>
          </p:cNvSpPr>
          <p:nvPr>
            <p:ph type="sldNum" sz="quarter" idx="12"/>
          </p:nvPr>
        </p:nvSpPr>
        <p:spPr/>
        <p:txBody>
          <a:bodyPr/>
          <a:lstStyle/>
          <a:p>
            <a:fld id="{A3750C50-C771-C04B-9FDB-EADB2293B3FD}" type="slidenum">
              <a:rPr lang="en-US" smtClean="0"/>
              <a:t>‹#›</a:t>
            </a:fld>
            <a:endParaRPr lang="en-US"/>
          </a:p>
        </p:txBody>
      </p:sp>
      <p:sp>
        <p:nvSpPr>
          <p:cNvPr id="12" name="Rectangle: Rounded Corners 11">
            <a:extLst>
              <a:ext uri="{FF2B5EF4-FFF2-40B4-BE49-F238E27FC236}">
                <a16:creationId xmlns:a16="http://schemas.microsoft.com/office/drawing/2014/main" id="{F5653741-7134-4884-9C40-6CAD3A75558C}"/>
              </a:ext>
            </a:extLst>
          </p:cNvPr>
          <p:cNvSpPr/>
          <p:nvPr userDrawn="1"/>
        </p:nvSpPr>
        <p:spPr>
          <a:xfrm>
            <a:off x="0" y="0"/>
            <a:ext cx="3488776" cy="5143500"/>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 name="Title 1">
            <a:extLst>
              <a:ext uri="{FF2B5EF4-FFF2-40B4-BE49-F238E27FC236}">
                <a16:creationId xmlns:a16="http://schemas.microsoft.com/office/drawing/2014/main" id="{37C50770-F4E7-4A74-8435-DCB56624E56A}"/>
              </a:ext>
            </a:extLst>
          </p:cNvPr>
          <p:cNvSpPr>
            <a:spLocks noGrp="1"/>
          </p:cNvSpPr>
          <p:nvPr>
            <p:ph type="title"/>
          </p:nvPr>
        </p:nvSpPr>
        <p:spPr>
          <a:xfrm>
            <a:off x="148590" y="98584"/>
            <a:ext cx="3150108" cy="786098"/>
          </a:xfrm>
        </p:spPr>
        <p:txBody>
          <a:bodyPr>
            <a:no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5" name="Content Placeholder 2">
            <a:extLst>
              <a:ext uri="{FF2B5EF4-FFF2-40B4-BE49-F238E27FC236}">
                <a16:creationId xmlns:a16="http://schemas.microsoft.com/office/drawing/2014/main" id="{C0D294EB-C041-49F5-A9A4-2458345A44B5}"/>
              </a:ext>
            </a:extLst>
          </p:cNvPr>
          <p:cNvSpPr>
            <a:spLocks noGrp="1"/>
          </p:cNvSpPr>
          <p:nvPr>
            <p:ph idx="1"/>
          </p:nvPr>
        </p:nvSpPr>
        <p:spPr>
          <a:xfrm>
            <a:off x="226314" y="1316737"/>
            <a:ext cx="2942082" cy="3724370"/>
          </a:xfrm>
        </p:spPr>
        <p:txBody>
          <a:bodyPr/>
          <a:lstStyle>
            <a:lvl1pPr marL="0" indent="0">
              <a:buNone/>
              <a:defRPr sz="2100">
                <a:solidFill>
                  <a:schemeClr val="bg1"/>
                </a:solidFill>
                <a:latin typeface="Arial" panose="020B0604020202020204" pitchFamily="34" charset="0"/>
                <a:cs typeface="Arial" panose="020B0604020202020204" pitchFamily="34" charset="0"/>
              </a:defRPr>
            </a:lvl1pPr>
            <a:lvl2pPr>
              <a:defRPr sz="195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650">
                <a:solidFill>
                  <a:schemeClr val="bg1"/>
                </a:solidFill>
                <a:latin typeface="Arial" panose="020B0604020202020204" pitchFamily="34" charset="0"/>
                <a:cs typeface="Arial" panose="020B0604020202020204" pitchFamily="34" charset="0"/>
              </a:defRPr>
            </a:lvl4pPr>
            <a:lvl5pPr>
              <a:defRPr sz="1500">
                <a:solidFill>
                  <a:schemeClr val="bg1"/>
                </a:solidFill>
                <a:latin typeface="Arial" panose="020B0604020202020204" pitchFamily="34" charset="0"/>
                <a:cs typeface="Arial" panose="020B0604020202020204" pitchFamily="34" charset="0"/>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657352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Photo_Blu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048721-4A6F-4AB6-926B-45BAF47E5657}"/>
              </a:ext>
            </a:extLst>
          </p:cNvPr>
          <p:cNvSpPr>
            <a:spLocks noGrp="1"/>
          </p:cNvSpPr>
          <p:nvPr>
            <p:ph type="dt" sz="half" idx="10"/>
          </p:nvPr>
        </p:nvSpPr>
        <p:spPr/>
        <p:txBody>
          <a:bodyPr/>
          <a:lstStyle/>
          <a:p>
            <a:fld id="{55B8FE24-C7F7-41C6-8B9D-FE8246D9C6FF}" type="datetimeFigureOut">
              <a:rPr lang="en-US" smtClean="0"/>
              <a:t>2/22/2024</a:t>
            </a:fld>
            <a:endParaRPr lang="en-US"/>
          </a:p>
        </p:txBody>
      </p:sp>
      <p:sp>
        <p:nvSpPr>
          <p:cNvPr id="3" name="Footer Placeholder 2">
            <a:extLst>
              <a:ext uri="{FF2B5EF4-FFF2-40B4-BE49-F238E27FC236}">
                <a16:creationId xmlns:a16="http://schemas.microsoft.com/office/drawing/2014/main" id="{0DC5A27D-6A64-40F6-92ED-86D2E37675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0AE86A-7ED4-476D-8D8A-B8956F5A3C9F}"/>
              </a:ext>
            </a:extLst>
          </p:cNvPr>
          <p:cNvSpPr>
            <a:spLocks noGrp="1"/>
          </p:cNvSpPr>
          <p:nvPr>
            <p:ph type="sldNum" sz="quarter" idx="12"/>
          </p:nvPr>
        </p:nvSpPr>
        <p:spPr/>
        <p:txBody>
          <a:bodyPr/>
          <a:lstStyle/>
          <a:p>
            <a:fld id="{DF721D77-255F-4671-BDD1-07CD3E2C089D}" type="slidenum">
              <a:rPr lang="en-US" smtClean="0"/>
              <a:t>‹#›</a:t>
            </a:fld>
            <a:endParaRPr lang="en-US"/>
          </a:p>
        </p:txBody>
      </p:sp>
      <p:sp>
        <p:nvSpPr>
          <p:cNvPr id="5" name="object 2">
            <a:extLst>
              <a:ext uri="{FF2B5EF4-FFF2-40B4-BE49-F238E27FC236}">
                <a16:creationId xmlns:a16="http://schemas.microsoft.com/office/drawing/2014/main" id="{06B53C48-201C-43A5-9291-3562AB821B8F}"/>
              </a:ext>
            </a:extLst>
          </p:cNvPr>
          <p:cNvSpPr/>
          <p:nvPr userDrawn="1"/>
        </p:nvSpPr>
        <p:spPr>
          <a:xfrm>
            <a:off x="0" y="1"/>
            <a:ext cx="9141714" cy="5143499"/>
          </a:xfrm>
          <a:prstGeom prst="rect">
            <a:avLst/>
          </a:prstGeom>
          <a:blipFill>
            <a:blip r:embed="rId2" cstate="email">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3">
            <a:extLst>
              <a:ext uri="{FF2B5EF4-FFF2-40B4-BE49-F238E27FC236}">
                <a16:creationId xmlns:a16="http://schemas.microsoft.com/office/drawing/2014/main" id="{9D2F9698-8155-41BE-A567-6842B98B93A0}"/>
              </a:ext>
            </a:extLst>
          </p:cNvPr>
          <p:cNvSpPr/>
          <p:nvPr userDrawn="1"/>
        </p:nvSpPr>
        <p:spPr>
          <a:xfrm>
            <a:off x="0" y="0"/>
            <a:ext cx="9144000" cy="5143500"/>
          </a:xfrm>
          <a:custGeom>
            <a:avLst/>
            <a:gdLst/>
            <a:ahLst/>
            <a:cxnLst/>
            <a:rect l="l" t="t" r="r" b="b"/>
            <a:pathLst>
              <a:path w="12192000" h="6858000">
                <a:moveTo>
                  <a:pt x="0" y="6857999"/>
                </a:moveTo>
                <a:lnTo>
                  <a:pt x="12191999" y="6857999"/>
                </a:lnTo>
                <a:lnTo>
                  <a:pt x="12192000" y="0"/>
                </a:lnTo>
                <a:lnTo>
                  <a:pt x="0" y="0"/>
                </a:lnTo>
                <a:lnTo>
                  <a:pt x="0" y="6857999"/>
                </a:lnTo>
                <a:close/>
              </a:path>
            </a:pathLst>
          </a:custGeom>
          <a:solidFill>
            <a:srgbClr val="015091">
              <a:alpha val="76000"/>
            </a:srgbClr>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C806C854-8934-45C4-8768-D1686E04A7F4}"/>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6AE04C1B-FA50-4426-B9FA-28A4DD163B6C}"/>
              </a:ext>
            </a:extLst>
          </p:cNvPr>
          <p:cNvSpPr>
            <a:spLocks noGrp="1"/>
          </p:cNvSpPr>
          <p:nvPr>
            <p:ph idx="1"/>
          </p:nvPr>
        </p:nvSpPr>
        <p:spPr>
          <a:xfrm>
            <a:off x="628650" y="1260892"/>
            <a:ext cx="7886700" cy="3371831"/>
          </a:xfrm>
        </p:spPr>
        <p:txBody>
          <a:bodyPr/>
          <a:lstStyle>
            <a:lvl1pPr>
              <a:defRPr>
                <a:solidFill>
                  <a:schemeClr val="bg1"/>
                </a:solidFill>
                <a:latin typeface="Arial" panose="020B0604020202020204" pitchFamily="34" charset="0"/>
                <a:cs typeface="Arial" panose="020B0604020202020204" pitchFamily="34" charset="0"/>
              </a:defRPr>
            </a:lvl1pPr>
            <a:lvl2pPr marL="392906" indent="-203597">
              <a:buFont typeface="Wingdings" panose="05000000000000000000" pitchFamily="2" charset="2"/>
              <a:buChar char="§"/>
              <a:defRPr>
                <a:solidFill>
                  <a:schemeClr val="bg1"/>
                </a:solidFill>
                <a:latin typeface="Arial" panose="020B0604020202020204" pitchFamily="34" charset="0"/>
                <a:cs typeface="Arial" panose="020B0604020202020204" pitchFamily="34" charset="0"/>
              </a:defRPr>
            </a:lvl2pPr>
            <a:lvl3pPr marL="614363" indent="-196454">
              <a:buSzPct val="75000"/>
              <a:buFont typeface="Courier New" panose="02070309020205020404" pitchFamily="49" charset="0"/>
              <a:buChar char="o"/>
              <a:defRPr>
                <a:solidFill>
                  <a:schemeClr val="bg1"/>
                </a:solidFill>
                <a:latin typeface="Arial" panose="020B0604020202020204" pitchFamily="34" charset="0"/>
                <a:cs typeface="Arial" panose="020B0604020202020204" pitchFamily="34" charset="0"/>
              </a:defRPr>
            </a:lvl3pPr>
            <a:lvl4pPr marL="810816" indent="-189310">
              <a:buSzPct val="75000"/>
              <a:buFont typeface="Wingdings 2" panose="05020102010507070707" pitchFamily="18" charset="2"/>
              <a:buChar char="®"/>
              <a:defRPr>
                <a:solidFill>
                  <a:schemeClr val="bg1"/>
                </a:solidFill>
                <a:latin typeface="Arial" panose="020B0604020202020204" pitchFamily="34" charset="0"/>
                <a:cs typeface="Arial" panose="020B0604020202020204" pitchFamily="34" charset="0"/>
              </a:defRPr>
            </a:lvl4pPr>
            <a:lvl5pPr marL="992981" indent="-175022">
              <a:buSzPct val="75000"/>
              <a:buFont typeface="Wingdings" panose="05000000000000000000" pitchFamily="2" charset="2"/>
              <a:buChar char="v"/>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408501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7_Blank_Blocks">
    <p:bg>
      <p:bgPr>
        <a:solidFill>
          <a:srgbClr val="F9F9F9"/>
        </a:solidFill>
        <a:effectLst/>
      </p:bgPr>
    </p:bg>
    <p:spTree>
      <p:nvGrpSpPr>
        <p:cNvPr id="1" name=""/>
        <p:cNvGrpSpPr/>
        <p:nvPr/>
      </p:nvGrpSpPr>
      <p:grpSpPr>
        <a:xfrm>
          <a:off x="0" y="0"/>
          <a:ext cx="0" cy="0"/>
          <a:chOff x="0" y="0"/>
          <a:chExt cx="0" cy="0"/>
        </a:xfrm>
      </p:grpSpPr>
      <p:sp>
        <p:nvSpPr>
          <p:cNvPr id="9" name="bk object 16">
            <a:extLst>
              <a:ext uri="{FF2B5EF4-FFF2-40B4-BE49-F238E27FC236}">
                <a16:creationId xmlns:a16="http://schemas.microsoft.com/office/drawing/2014/main" id="{5E8BA80A-3D87-4469-8664-22DB2A038824}"/>
              </a:ext>
            </a:extLst>
          </p:cNvPr>
          <p:cNvSpPr/>
          <p:nvPr userDrawn="1"/>
        </p:nvSpPr>
        <p:spPr>
          <a:xfrm>
            <a:off x="0" y="1"/>
            <a:ext cx="9143998" cy="5143499"/>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94330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8_Blank_Blocks">
    <p:bg>
      <p:bgPr>
        <a:solidFill>
          <a:srgbClr val="F9F9F9"/>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5" name="Rectangle 4">
            <a:extLst>
              <a:ext uri="{FF2B5EF4-FFF2-40B4-BE49-F238E27FC236}">
                <a16:creationId xmlns:a16="http://schemas.microsoft.com/office/drawing/2014/main" id="{2CCF69BF-DFA6-4729-BD3D-94692E74F483}"/>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819311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29835649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191" y="1191"/>
                        <a:ext cx="1191" cy="1191"/>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E29B05D1-417D-40FD-8EEA-670A129EB533}"/>
              </a:ext>
            </a:extLst>
          </p:cNvPr>
          <p:cNvPicPr>
            <a:picLocks noChangeAspect="1"/>
          </p:cNvPicPr>
          <p:nvPr userDrawn="1"/>
        </p:nvPicPr>
        <p:blipFill>
          <a:blip r:embed="rId9"/>
          <a:stretch>
            <a:fillRect/>
          </a:stretch>
        </p:blipFill>
        <p:spPr bwMode="ltGray">
          <a:xfrm>
            <a:off x="0" y="0"/>
            <a:ext cx="9144000" cy="5143500"/>
          </a:xfrm>
          <a:prstGeom prst="rect">
            <a:avLst/>
          </a:prstGeom>
        </p:spPr>
      </p:pic>
      <p:sp>
        <p:nvSpPr>
          <p:cNvPr id="11" name="object 4">
            <a:extLst>
              <a:ext uri="{FF2B5EF4-FFF2-40B4-BE49-F238E27FC236}">
                <a16:creationId xmlns:a16="http://schemas.microsoft.com/office/drawing/2014/main" id="{DA834662-CFCC-4371-8B53-114D02F4603A}"/>
              </a:ext>
            </a:extLst>
          </p:cNvPr>
          <p:cNvSpPr/>
          <p:nvPr userDrawn="1"/>
        </p:nvSpPr>
        <p:spPr bwMode="ltGray">
          <a:xfrm>
            <a:off x="437944" y="326021"/>
            <a:ext cx="3426275" cy="3426275"/>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2" name="object 7">
            <a:extLst>
              <a:ext uri="{FF2B5EF4-FFF2-40B4-BE49-F238E27FC236}">
                <a16:creationId xmlns:a16="http://schemas.microsoft.com/office/drawing/2014/main" id="{6A370FA4-433A-4A7B-B878-AC5074B08722}"/>
              </a:ext>
            </a:extLst>
          </p:cNvPr>
          <p:cNvSpPr/>
          <p:nvPr userDrawn="1"/>
        </p:nvSpPr>
        <p:spPr bwMode="ltGray">
          <a:xfrm>
            <a:off x="784640" y="793508"/>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bwMode="ltGray">
          <a:xfrm>
            <a:off x="783784" y="3382626"/>
            <a:ext cx="2904032" cy="16158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050" dirty="0">
                <a:solidFill>
                  <a:schemeClr val="bg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bwMode="ltGray">
          <a:xfrm>
            <a:off x="784640" y="2764829"/>
            <a:ext cx="2904032" cy="2308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500" dirty="0">
                <a:solidFill>
                  <a:schemeClr val="bg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bwMode="ltGray">
          <a:xfrm>
            <a:off x="784640" y="1023496"/>
            <a:ext cx="2904032" cy="83099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2700" baseline="0" dirty="0">
                <a:solidFill>
                  <a:schemeClr val="bg1"/>
                </a:solidFill>
              </a:defRPr>
            </a:lvl1pPr>
          </a:lstStyle>
          <a:p>
            <a:pPr lvl="0"/>
            <a:r>
              <a:rPr lang="en-US"/>
              <a:t>Click to edit Master title style</a:t>
            </a:r>
          </a:p>
        </p:txBody>
      </p:sp>
      <p:sp>
        <p:nvSpPr>
          <p:cNvPr id="10" name="object 6">
            <a:extLst>
              <a:ext uri="{FF2B5EF4-FFF2-40B4-BE49-F238E27FC236}">
                <a16:creationId xmlns:a16="http://schemas.microsoft.com/office/drawing/2014/main" id="{6087E402-5FA1-4D8C-AAF6-6E54C549E6C3}"/>
              </a:ext>
            </a:extLst>
          </p:cNvPr>
          <p:cNvSpPr/>
          <p:nvPr userDrawn="1"/>
        </p:nvSpPr>
        <p:spPr bwMode="ltGray">
          <a:xfrm>
            <a:off x="7698105" y="4369690"/>
            <a:ext cx="1067390" cy="588644"/>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339B40FD-BB66-41AF-B1B1-019750B8C94B}"/>
              </a:ext>
            </a:extLst>
          </p:cNvPr>
          <p:cNvSpPr>
            <a:spLocks/>
          </p:cNvSpPr>
          <p:nvPr userDrawn="1"/>
        </p:nvSpPr>
        <p:spPr bwMode="ltGray">
          <a:xfrm>
            <a:off x="437944" y="4739148"/>
            <a:ext cx="5291714" cy="184666"/>
          </a:xfrm>
          <a:prstGeom prst="rect">
            <a:avLst/>
          </a:prstGeom>
        </p:spPr>
        <p:txBody>
          <a:bodyPr wrap="squar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600" b="0" i="0" kern="1200" baseline="0">
                <a:solidFill>
                  <a:schemeClr val="bg1"/>
                </a:solidFill>
                <a:effectLst/>
                <a:latin typeface="+mn-lt"/>
                <a:ea typeface="+mn-ea"/>
                <a:cs typeface="+mn-cs"/>
              </a:rPr>
              <a:t>Preliminary, pre-decisional, deliberative and confidential. Based on input provided by CDC leaders and staff, to date, and subject to change. </a:t>
            </a:r>
            <a:br>
              <a:rPr lang="en-US" sz="600" b="0" i="0" kern="1200" baseline="0">
                <a:solidFill>
                  <a:schemeClr val="bg1"/>
                </a:solidFill>
                <a:effectLst/>
                <a:latin typeface="+mn-lt"/>
                <a:ea typeface="+mn-ea"/>
                <a:cs typeface="+mn-cs"/>
              </a:rPr>
            </a:br>
            <a:r>
              <a:rPr lang="en-US" sz="600" b="0" i="0" kern="1200" baseline="0">
                <a:solidFill>
                  <a:schemeClr val="bg1"/>
                </a:solidFill>
                <a:effectLst/>
                <a:latin typeface="+mn-lt"/>
                <a:ea typeface="+mn-ea"/>
                <a:cs typeface="+mn-cs"/>
              </a:rPr>
              <a:t>Content is descriptive only and is not meant to constitute legal, clinical, or policy advice.</a:t>
            </a:r>
            <a:endParaRPr kumimoji="0" lang="en-US" sz="600" b="0" i="0" u="none" strike="noStrike" kern="1200" cap="none" spc="0" normalizeH="0" baseline="0" noProof="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405648592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24221617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416051" y="728864"/>
            <a:ext cx="8311896" cy="18466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b="0" baseline="0" dirty="0"/>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416052" y="4876253"/>
            <a:ext cx="5458396"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sz="6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416051" y="31198"/>
            <a:ext cx="2882504" cy="92333"/>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600" b="0" dirty="0">
                <a:cs typeface="+mn-cs"/>
              </a:defRPr>
            </a:lvl1pPr>
          </a:lstStyle>
          <a:p>
            <a:pPr lvl="0">
              <a:buNone/>
            </a:pPr>
            <a:r>
              <a:rPr lang="en-US"/>
              <a:t>Current as of October 27, 2022</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416052" y="403925"/>
            <a:ext cx="8311896" cy="24237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dirty="0"/>
            </a:lvl1pPr>
          </a:lstStyle>
          <a:p>
            <a:pPr lvl="0"/>
            <a:r>
              <a:rPr lang="en-US"/>
              <a:t>Click to edit Master title style</a:t>
            </a:r>
          </a:p>
        </p:txBody>
      </p:sp>
      <p:sp>
        <p:nvSpPr>
          <p:cNvPr id="17" name="Rectangle 16">
            <a:extLst>
              <a:ext uri="{FF2B5EF4-FFF2-40B4-BE49-F238E27FC236}">
                <a16:creationId xmlns:a16="http://schemas.microsoft.com/office/drawing/2014/main" id="{52DF7DEF-E268-43F4-B949-4B0339EDB161}"/>
              </a:ext>
            </a:extLst>
          </p:cNvPr>
          <p:cNvSpPr/>
          <p:nvPr userDrawn="1"/>
        </p:nvSpPr>
        <p:spPr>
          <a:xfrm>
            <a:off x="2379695" y="17034"/>
            <a:ext cx="4384611" cy="13849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1430" tIns="0" rIns="11430" bIns="0" numCol="1" spcCol="0" rtlCol="0" fromWordArt="0" anchor="ctr" anchorCtr="0" forceAA="0" compatLnSpc="1">
            <a:prstTxWarp prst="textNoShape">
              <a:avLst/>
            </a:prstTxWarp>
            <a:spAutoFit/>
          </a:bodyPr>
          <a:lstStyle/>
          <a:p>
            <a:pPr marL="0" marR="0" lvl="0" indent="0" algn="ctr" defTabSz="685800" rtl="0" eaLnBrk="1" fontAlgn="auto" latinLnBrk="0" hangingPunct="1">
              <a:lnSpc>
                <a:spcPct val="100000"/>
              </a:lnSpc>
              <a:spcBef>
                <a:spcPts val="225"/>
              </a:spcBef>
              <a:spcAft>
                <a:spcPts val="225"/>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a:ea typeface="+mn-ea"/>
                <a:cs typeface="+mn-cs"/>
              </a:rPr>
              <a:t>PRELIMINARY | WORK-IN-PROGRESS | INTERNAL USE ONLY</a:t>
            </a:r>
          </a:p>
        </p:txBody>
      </p:sp>
    </p:spTree>
    <p:extLst>
      <p:ext uri="{BB962C8B-B14F-4D97-AF65-F5344CB8AC3E}">
        <p14:creationId xmlns:p14="http://schemas.microsoft.com/office/powerpoint/2010/main" val="165910147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99303848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418867" y="1229658"/>
            <a:ext cx="293350" cy="92333"/>
          </a:xfrm>
          <a:prstGeom prst="rect">
            <a:avLst/>
          </a:prstGeom>
          <a:noFill/>
          <a:ln w="6350">
            <a:noFill/>
            <a:miter lim="800000"/>
          </a:ln>
        </p:spPr>
        <p:txBody>
          <a:bodyPr vert="horz" wrap="none" lIns="0" tIns="0" rIns="0" bIns="0" rtlCol="0">
            <a:spAutoFit/>
          </a:bodyPr>
          <a:lstStyle/>
          <a:p>
            <a:pPr algn="l" rtl="0">
              <a:spcBef>
                <a:spcPts val="225"/>
              </a:spcBef>
              <a:spcAft>
                <a:spcPts val="225"/>
              </a:spcAft>
              <a:buNone/>
            </a:pPr>
            <a:r>
              <a:rPr lang="en-US" sz="6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416052" y="1012999"/>
            <a:ext cx="8311896" cy="184666"/>
          </a:xfrm>
          <a:prstGeom prst="rect">
            <a:avLst/>
          </a:prstGeom>
        </p:spPr>
        <p:txBody>
          <a:bodyPr wrap="square">
            <a:no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bwMode="gray">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6"/>
            </p:custDataLst>
          </p:nvPr>
        </p:nvSpPr>
        <p:spPr bwMode="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7"/>
            </p:custDataLst>
          </p:nvPr>
        </p:nvSpPr>
        <p:spPr bwMode="gray">
          <a:xfrm>
            <a:off x="416052" y="403925"/>
            <a:ext cx="8311896" cy="577081"/>
          </a:xfrm>
          <a:prstGeom prst="rect">
            <a:avLst/>
          </a:prstGeom>
        </p:spPr>
        <p:txBody>
          <a:bodyPr vert="horz" wrap="square" lIns="0" tIns="0" rIns="0" bIns="0" rtlCol="0" anchor="t" anchorCtr="0">
            <a:noAutofit/>
          </a:bodyPr>
          <a:lstStyle>
            <a:lvl1pPr rtl="0">
              <a:defRPr/>
            </a:lvl1pPr>
          </a:lstStyle>
          <a:p>
            <a:r>
              <a:rPr lang="en-US"/>
              <a:t>Click to edit Master title style</a:t>
            </a:r>
            <a:br>
              <a:rPr lang="en-US"/>
            </a:br>
            <a:endParaRPr lang="en-US"/>
          </a:p>
        </p:txBody>
      </p:sp>
    </p:spTree>
    <p:extLst>
      <p:ext uri="{BB962C8B-B14F-4D97-AF65-F5344CB8AC3E}">
        <p14:creationId xmlns:p14="http://schemas.microsoft.com/office/powerpoint/2010/main" val="188294503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92219839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416052" y="1056418"/>
            <a:ext cx="2859786" cy="57708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336411917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2648470205"/>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416052" y="2450563"/>
            <a:ext cx="3799332" cy="242374"/>
          </a:xfrm>
          <a:prstGeom prst="rect">
            <a:avLst/>
          </a:prstGeom>
        </p:spPr>
        <p:txBody>
          <a:bodyPr vert="horz" rIns="365760" anchor="ctr">
            <a:sp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187824112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6355902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77395222-AE49-451F-92AC-B36CC1E3A23B}"/>
              </a:ext>
            </a:extLst>
          </p:cNvPr>
          <p:cNvPicPr>
            <a:picLocks noChangeAspect="1"/>
          </p:cNvPicPr>
          <p:nvPr userDrawn="1"/>
        </p:nvPicPr>
        <p:blipFill>
          <a:blip r:embed="rId10"/>
          <a:stretch>
            <a:fillRect/>
          </a:stretch>
        </p:blipFill>
        <p:spPr bwMode="ltGray">
          <a:xfrm>
            <a:off x="0" y="0"/>
            <a:ext cx="9144000" cy="5143500"/>
          </a:xfrm>
          <a:prstGeom prst="rect">
            <a:avLst/>
          </a:prstGeom>
        </p:spPr>
      </p:pic>
      <p:sp>
        <p:nvSpPr>
          <p:cNvPr id="11" name="Rectangle 10">
            <a:extLst>
              <a:ext uri="{FF2B5EF4-FFF2-40B4-BE49-F238E27FC236}">
                <a16:creationId xmlns:a16="http://schemas.microsoft.com/office/drawing/2014/main" id="{2EF76B77-1CEF-4FF1-A5AE-4558FDF6B82D}"/>
              </a:ext>
            </a:extLst>
          </p:cNvPr>
          <p:cNvSpPr/>
          <p:nvPr userDrawn="1"/>
        </p:nvSpPr>
        <p:spPr bwMode="ltGray">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416051" y="869122"/>
            <a:ext cx="4627617" cy="1015663"/>
          </a:xfrm>
        </p:spPr>
        <p:txBody>
          <a:bodyPr vert="horz" anchor="t">
            <a:spAutoFit/>
          </a:bodyPr>
          <a:lstStyle>
            <a:lvl1pPr rtl="0">
              <a:lnSpc>
                <a:spcPct val="100000"/>
              </a:lnSpc>
              <a:defRPr sz="33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r>
              <a:rPr lang="en-US"/>
              <a:t>Current as of October 27, 2022</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solidFill>
                  <a:schemeClr val="bg1"/>
                </a:solidFill>
              </a:rPr>
              <a:t>DELIBERATIVE &amp; CONFIDENTIAL | PRE-DECISIONAL | NOT FOR DISTRIBUTION</a:t>
            </a:r>
          </a:p>
        </p:txBody>
      </p:sp>
      <p:sp>
        <p:nvSpPr>
          <p:cNvPr id="17" name="object 7">
            <a:extLst>
              <a:ext uri="{FF2B5EF4-FFF2-40B4-BE49-F238E27FC236}">
                <a16:creationId xmlns:a16="http://schemas.microsoft.com/office/drawing/2014/main" id="{3E5AD818-8E90-4B1B-AEF4-0874FD7BE51C}"/>
              </a:ext>
            </a:extLst>
          </p:cNvPr>
          <p:cNvSpPr/>
          <p:nvPr userDrawn="1"/>
        </p:nvSpPr>
        <p:spPr bwMode="ltGray">
          <a:xfrm>
            <a:off x="416051" y="767464"/>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134945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1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20715594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pic>
        <p:nvPicPr>
          <p:cNvPr id="22" name="Picture 21">
            <a:extLst>
              <a:ext uri="{FF2B5EF4-FFF2-40B4-BE49-F238E27FC236}">
                <a16:creationId xmlns:a16="http://schemas.microsoft.com/office/drawing/2014/main" id="{1BD3DF74-9220-4D58-8FD3-3034963D01B0}"/>
              </a:ext>
            </a:extLst>
          </p:cNvPr>
          <p:cNvPicPr>
            <a:picLocks noChangeAspect="1"/>
          </p:cNvPicPr>
          <p:nvPr userDrawn="1"/>
        </p:nvPicPr>
        <p:blipFill>
          <a:blip r:embed="rId10"/>
          <a:stretch>
            <a:fillRect/>
          </a:stretch>
        </p:blipFill>
        <p:spPr bwMode="ltGray">
          <a:xfrm>
            <a:off x="0" y="0"/>
            <a:ext cx="9144000" cy="5143500"/>
          </a:xfrm>
          <a:prstGeom prst="rect">
            <a:avLst/>
          </a:prstGeom>
        </p:spPr>
      </p:pic>
      <p:sp>
        <p:nvSpPr>
          <p:cNvPr id="14" name="Rectangle 13">
            <a:extLst>
              <a:ext uri="{FF2B5EF4-FFF2-40B4-BE49-F238E27FC236}">
                <a16:creationId xmlns:a16="http://schemas.microsoft.com/office/drawing/2014/main" id="{6B07C8C8-A5E2-4174-89EB-D060774A8D29}"/>
              </a:ext>
            </a:extLst>
          </p:cNvPr>
          <p:cNvSpPr/>
          <p:nvPr userDrawn="1"/>
        </p:nvSpPr>
        <p:spPr bwMode="ltGray">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3"/>
            </p:custDataLst>
          </p:nvPr>
        </p:nvSpPr>
        <p:spPr bwMode="lt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bwMode="lt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solidFill>
                  <a:schemeClr val="bg1"/>
                </a:solidFill>
              </a:rPr>
              <a:t>DELIBERATIVE &amp; CONFIDENTIAL | PRE-DECISIONAL | NOT FOR DISTRIBUTION</a:t>
            </a:r>
          </a:p>
        </p:txBody>
      </p:sp>
      <p:sp>
        <p:nvSpPr>
          <p:cNvPr id="16" name="object 4">
            <a:extLst>
              <a:ext uri="{FF2B5EF4-FFF2-40B4-BE49-F238E27FC236}">
                <a16:creationId xmlns:a16="http://schemas.microsoft.com/office/drawing/2014/main" id="{5BC1C6AA-4C33-441F-96ED-140F9761959B}"/>
              </a:ext>
            </a:extLst>
          </p:cNvPr>
          <p:cNvSpPr/>
          <p:nvPr userDrawn="1"/>
        </p:nvSpPr>
        <p:spPr bwMode="ltGray">
          <a:xfrm>
            <a:off x="233994" y="499642"/>
            <a:ext cx="4332217" cy="1583741"/>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bg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2. Slide Title">
            <a:extLst>
              <a:ext uri="{FF2B5EF4-FFF2-40B4-BE49-F238E27FC236}">
                <a16:creationId xmlns:a16="http://schemas.microsoft.com/office/drawing/2014/main" id="{B9FDA431-CBF7-4454-92C5-144F0D6B7769}"/>
              </a:ext>
            </a:extLst>
          </p:cNvPr>
          <p:cNvSpPr>
            <a:spLocks noGrp="1"/>
          </p:cNvSpPr>
          <p:nvPr>
            <p:ph type="title"/>
            <p:custDataLst>
              <p:tags r:id="rId6"/>
            </p:custDataLst>
          </p:nvPr>
        </p:nvSpPr>
        <p:spPr bwMode="ltGray">
          <a:xfrm>
            <a:off x="416051" y="869122"/>
            <a:ext cx="3915774" cy="1015663"/>
          </a:xfrm>
        </p:spPr>
        <p:txBody>
          <a:bodyPr vert="horz" wrap="square" anchor="t">
            <a:spAutoFit/>
          </a:bodyPr>
          <a:lstStyle>
            <a:lvl1pPr rtl="0">
              <a:lnSpc>
                <a:spcPct val="100000"/>
              </a:lnSpc>
              <a:defRPr sz="3300">
                <a:solidFill>
                  <a:schemeClr val="tx1"/>
                </a:solidFill>
              </a:defRPr>
            </a:lvl1pPr>
          </a:lstStyle>
          <a:p>
            <a:r>
              <a:rPr lang="en-US"/>
              <a:t>Click to edit Master title style</a:t>
            </a:r>
          </a:p>
        </p:txBody>
      </p:sp>
      <p:sp>
        <p:nvSpPr>
          <p:cNvPr id="18" name="object 7">
            <a:extLst>
              <a:ext uri="{FF2B5EF4-FFF2-40B4-BE49-F238E27FC236}">
                <a16:creationId xmlns:a16="http://schemas.microsoft.com/office/drawing/2014/main" id="{857A5A87-7ED3-41FE-8FE0-6210CFA2130C}"/>
              </a:ext>
            </a:extLst>
          </p:cNvPr>
          <p:cNvSpPr/>
          <p:nvPr userDrawn="1"/>
        </p:nvSpPr>
        <p:spPr bwMode="ltGray">
          <a:xfrm>
            <a:off x="416051" y="767464"/>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chemeClr val="tx1"/>
              </a:solidFill>
              <a:effectLst/>
              <a:uLnTx/>
              <a:uFillTx/>
              <a:latin typeface="Calibri"/>
              <a:ea typeface="+mn-ea"/>
              <a:cs typeface="+mn-cs"/>
            </a:endParaRPr>
          </a:p>
        </p:txBody>
      </p:sp>
    </p:spTree>
    <p:extLst>
      <p:ext uri="{BB962C8B-B14F-4D97-AF65-F5344CB8AC3E}">
        <p14:creationId xmlns:p14="http://schemas.microsoft.com/office/powerpoint/2010/main" val="62058058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2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299938931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FF007CA2-A023-4FB4-9C5C-DD030FDBF5A9}"/>
              </a:ext>
            </a:extLst>
          </p:cNvPr>
          <p:cNvPicPr>
            <a:picLocks noChangeAspect="1"/>
          </p:cNvPicPr>
          <p:nvPr userDrawn="1"/>
        </p:nvPicPr>
        <p:blipFill>
          <a:blip r:embed="rId10"/>
          <a:stretch>
            <a:fillRect/>
          </a:stretch>
        </p:blipFill>
        <p:spPr bwMode="ltGray">
          <a:xfrm>
            <a:off x="0" y="0"/>
            <a:ext cx="9144000" cy="5143500"/>
          </a:xfrm>
          <a:prstGeom prst="rect">
            <a:avLst/>
          </a:prstGeom>
        </p:spPr>
      </p:pic>
      <p:sp>
        <p:nvSpPr>
          <p:cNvPr id="16" name="object 4">
            <a:extLst>
              <a:ext uri="{FF2B5EF4-FFF2-40B4-BE49-F238E27FC236}">
                <a16:creationId xmlns:a16="http://schemas.microsoft.com/office/drawing/2014/main" id="{0C10F50A-ED52-4DA7-99E9-CFD371639E80}"/>
              </a:ext>
            </a:extLst>
          </p:cNvPr>
          <p:cNvSpPr/>
          <p:nvPr userDrawn="1"/>
        </p:nvSpPr>
        <p:spPr bwMode="ltGray">
          <a:xfrm>
            <a:off x="233994" y="499642"/>
            <a:ext cx="4332217" cy="1583741"/>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B07C8C8-A5E2-4174-89EB-D060774A8D29}"/>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bwMode="ltGray">
          <a:xfrm>
            <a:off x="416051" y="869122"/>
            <a:ext cx="3915774" cy="1015663"/>
          </a:xfrm>
        </p:spPr>
        <p:txBody>
          <a:bodyPr vert="horz" wrap="square" anchor="t">
            <a:spAutoFit/>
          </a:bodyPr>
          <a:lstStyle>
            <a:lvl1pPr rtl="0">
              <a:lnSpc>
                <a:spcPct val="100000"/>
              </a:lnSpc>
              <a:defRPr sz="3300">
                <a:solidFill>
                  <a:schemeClr val="bg1"/>
                </a:solidFill>
              </a:defRPr>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ltGray">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bg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bg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6"/>
            </p:custDataLst>
          </p:nvPr>
        </p:nvSpPr>
        <p:spPr bwMode="ltGray">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1"/>
                </a:solidFill>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9BC7959-73C6-4970-A864-B9421C7FC149}"/>
              </a:ext>
            </a:extLst>
          </p:cNvPr>
          <p:cNvSpPr txBox="1"/>
          <p:nvPr userDrawn="1"/>
        </p:nvSpPr>
        <p:spPr bwMode="ltGray">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solidFill>
                  <a:schemeClr val="bg1"/>
                </a:solidFill>
              </a:rPr>
              <a:t>DELIBERATIVE &amp; CONFIDENTIAL | PRE-DECISIONAL | NOT FOR DISTRIBUTION</a:t>
            </a:r>
          </a:p>
        </p:txBody>
      </p:sp>
      <p:sp>
        <p:nvSpPr>
          <p:cNvPr id="15" name="object 7">
            <a:extLst>
              <a:ext uri="{FF2B5EF4-FFF2-40B4-BE49-F238E27FC236}">
                <a16:creationId xmlns:a16="http://schemas.microsoft.com/office/drawing/2014/main" id="{F0B39E03-FA67-4AE9-8991-D61244D1ECB2}"/>
              </a:ext>
            </a:extLst>
          </p:cNvPr>
          <p:cNvSpPr/>
          <p:nvPr userDrawn="1"/>
        </p:nvSpPr>
        <p:spPr bwMode="ltGray">
          <a:xfrm>
            <a:off x="416051" y="767464"/>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265878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5458661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255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129284" y="2667172"/>
            <a:ext cx="6885432" cy="392415"/>
          </a:xfrm>
          <a:prstGeom prst="rect">
            <a:avLst/>
          </a:prstGeom>
        </p:spPr>
        <p:txBody>
          <a:bodyPr vert="horz" anchor="b">
            <a:spAutoFit/>
          </a:bodyPr>
          <a:lstStyle>
            <a:lvl1pPr rtl="0">
              <a:lnSpc>
                <a:spcPct val="105000"/>
              </a:lnSpc>
              <a:defRPr sz="255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129284" y="3213473"/>
            <a:ext cx="6885432"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7"/>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169717587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85401791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2560320" y="0"/>
            <a:ext cx="6583680"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416052" y="2744734"/>
            <a:ext cx="1885950" cy="369332"/>
          </a:xfrm>
          <a:prstGeom prst="rect">
            <a:avLst/>
          </a:prstGeom>
        </p:spPr>
        <p:txBody>
          <a:bodyPr wrap="square">
            <a:spAutoFit/>
          </a:bodyPr>
          <a:lstStyle>
            <a:lvl1pPr marL="0" indent="0" algn="l" rtl="0">
              <a:buNone/>
              <a:defRPr sz="1200" b="0" baseline="0">
                <a:solidFill>
                  <a:schemeClr val="tx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7"/>
            </p:custDataLst>
          </p:nvPr>
        </p:nvSpPr>
        <p:spPr>
          <a:xfrm>
            <a:off x="416052" y="31198"/>
            <a:ext cx="1885951"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8"/>
            </p:custDataLst>
          </p:nvPr>
        </p:nvSpPr>
        <p:spPr>
          <a:xfrm>
            <a:off x="416052" y="2058277"/>
            <a:ext cx="1885950" cy="57708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B73BC337-E686-4CF9-8CB5-4B16F27FB912}"/>
              </a:ext>
            </a:extLst>
          </p:cNvPr>
          <p:cNvSpPr txBox="1"/>
          <p:nvPr userDrawn="1"/>
        </p:nvSpPr>
        <p:spPr>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3" name="Rectangle 12">
            <a:extLst>
              <a:ext uri="{FF2B5EF4-FFF2-40B4-BE49-F238E27FC236}">
                <a16:creationId xmlns:a16="http://schemas.microsoft.com/office/drawing/2014/main" id="{9C694D69-467D-43BC-9954-4D4527F53C98}"/>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180491B1-8B1C-432F-88A9-84E632CAB9C3}"/>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BB0BA01C-F2E1-4707-A6EB-B4BBFCE9A84A}"/>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98475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2257368421"/>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273552" y="0"/>
            <a:ext cx="5870448"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416052" y="2744733"/>
            <a:ext cx="2599181" cy="184666"/>
          </a:xfrm>
          <a:prstGeom prst="rect">
            <a:avLst/>
          </a:prstGeom>
        </p:spPr>
        <p:txBody>
          <a:bodyPr wrap="square">
            <a:spAutoFit/>
          </a:bodyPr>
          <a:lstStyle>
            <a:lvl1pPr marL="0" indent="0" algn="l" rtl="0">
              <a:buNone/>
              <a:defRPr sz="1200" b="0" baseline="0">
                <a:solidFill>
                  <a:schemeClr val="tx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7"/>
            </p:custDataLst>
          </p:nvPr>
        </p:nvSpPr>
        <p:spPr>
          <a:xfrm>
            <a:off x="416051" y="31198"/>
            <a:ext cx="2599183"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8"/>
            </p:custDataLst>
          </p:nvPr>
        </p:nvSpPr>
        <p:spPr>
          <a:xfrm>
            <a:off x="416052" y="2058277"/>
            <a:ext cx="2599181" cy="577081"/>
          </a:xfrm>
          <a:prstGeom prst="rect">
            <a:avLst/>
          </a:prstGeom>
        </p:spPr>
        <p:txBody>
          <a:bodyPr vert="horz" wrap="square" lIns="0" tIns="0" rIns="0" bIns="0" rtlCol="0" anchor="b" anchorCtr="0">
            <a:noAutofit/>
          </a:bodyPr>
          <a:lstStyle>
            <a:lvl1pPr rtl="0">
              <a:defRPr/>
            </a:lvl1pPr>
          </a:lstStyle>
          <a:p>
            <a:pPr lvl="0"/>
            <a:r>
              <a:rPr lang="en-US"/>
              <a:t>Click to edit Master title style</a:t>
            </a:r>
          </a:p>
        </p:txBody>
      </p:sp>
      <p:sp>
        <p:nvSpPr>
          <p:cNvPr id="12" name="TextBox 11">
            <a:extLst>
              <a:ext uri="{FF2B5EF4-FFF2-40B4-BE49-F238E27FC236}">
                <a16:creationId xmlns:a16="http://schemas.microsoft.com/office/drawing/2014/main" id="{5C120751-9A33-4022-AFD6-78EAC26D1B23}"/>
              </a:ext>
            </a:extLst>
          </p:cNvPr>
          <p:cNvSpPr txBox="1"/>
          <p:nvPr userDrawn="1"/>
        </p:nvSpPr>
        <p:spPr>
          <a:xfrm>
            <a:off x="3611202"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3" name="Rectangle 12">
            <a:extLst>
              <a:ext uri="{FF2B5EF4-FFF2-40B4-BE49-F238E27FC236}">
                <a16:creationId xmlns:a16="http://schemas.microsoft.com/office/drawing/2014/main" id="{034B2075-4ABD-4819-AC32-C4E622A87439}"/>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3FF73E1E-0E5D-4876-97DF-F2A81FC72FA3}"/>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A98AF4C9-0294-4DFB-916C-C63EF696933C}"/>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175249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6825154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4569714" y="0"/>
            <a:ext cx="4574286"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416052" y="403925"/>
            <a:ext cx="3799332" cy="242374"/>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416051" y="728864"/>
            <a:ext cx="3799332"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388CF1CB-DA3F-4BAD-A231-5BAECF89D763}"/>
              </a:ext>
            </a:extLst>
          </p:cNvPr>
          <p:cNvSpPr txBox="1"/>
          <p:nvPr userDrawn="1"/>
        </p:nvSpPr>
        <p:spPr>
          <a:xfrm>
            <a:off x="4826545"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3" name="Rectangle 12">
            <a:extLst>
              <a:ext uri="{FF2B5EF4-FFF2-40B4-BE49-F238E27FC236}">
                <a16:creationId xmlns:a16="http://schemas.microsoft.com/office/drawing/2014/main" id="{71616E2F-392A-4673-928C-B81D3458DA79}"/>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54343BFD-7D77-4181-A17F-FD5C091E42BB}"/>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2E5CE3A1-80E6-43A3-93A8-E608B70C933A}"/>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260322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160188401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416052" y="403925"/>
            <a:ext cx="5225796" cy="242374"/>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5872734" y="0"/>
            <a:ext cx="3271266"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416051" y="728864"/>
            <a:ext cx="5225796"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7"/>
            </p:custDataLst>
          </p:nvPr>
        </p:nvSpPr>
        <p:spPr>
          <a:xfrm>
            <a:off x="416052" y="4876252"/>
            <a:ext cx="5225797"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FBEF184F-B2BA-45D9-BB6A-A5C0C10A3C93}"/>
              </a:ext>
            </a:extLst>
          </p:cNvPr>
          <p:cNvSpPr txBox="1"/>
          <p:nvPr userDrawn="1"/>
        </p:nvSpPr>
        <p:spPr>
          <a:xfrm>
            <a:off x="306429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3" name="Rectangle 12">
            <a:extLst>
              <a:ext uri="{FF2B5EF4-FFF2-40B4-BE49-F238E27FC236}">
                <a16:creationId xmlns:a16="http://schemas.microsoft.com/office/drawing/2014/main" id="{F93FDE38-D878-450C-BF89-8D2D9C596D54}"/>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4F4123EC-B2D2-49E7-844A-A0DABF1079F3}"/>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60068831-F43F-4DF9-983B-89ACD58B53C6}"/>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912381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2639308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6586062" y="0"/>
            <a:ext cx="2557938" cy="5143500"/>
          </a:xfrm>
          <a:prstGeom prst="rect">
            <a:avLst/>
          </a:prstGeom>
          <a:solidFill>
            <a:srgbClr val="D9EDF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marL="0" marR="0" lvl="0" indent="0" algn="r" defTabSz="458058" rtl="0" eaLnBrk="1" fontAlgn="auto" latinLnBrk="0" hangingPunct="1">
              <a:lnSpc>
                <a:spcPct val="100000"/>
              </a:lnSpc>
              <a:spcBef>
                <a:spcPts val="0"/>
              </a:spcBef>
              <a:spcAft>
                <a:spcPts val="0"/>
              </a:spcAft>
              <a:buClrTx/>
              <a:buSzTx/>
              <a:buFontTx/>
              <a:buNone/>
              <a:tabLst/>
              <a:defRPr/>
            </a:pPr>
            <a:fld id="{4ABDCABE-3F10-B64C-92F1-862014417034}" type="slidenum">
              <a:rPr kumimoji="0" lang="en-US" sz="675"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458058"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416052" y="403925"/>
            <a:ext cx="5939028" cy="242374"/>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416051" y="728864"/>
            <a:ext cx="5939028" cy="184666"/>
          </a:xfrm>
          <a:prstGeom prst="rect">
            <a:avLst/>
          </a:prstGeom>
        </p:spPr>
        <p:txBody>
          <a:bodyPr wrap="square">
            <a:spAutoFit/>
          </a:bodyPr>
          <a:lstStyle>
            <a:lvl1pPr marL="0" indent="0" algn="l" rtl="0">
              <a:buNone/>
              <a:defRPr sz="1200" b="0" u="none"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685800" rtl="0" eaLnBrk="1" fontAlgn="auto" latinLnBrk="0" hangingPunct="1">
              <a:lnSpc>
                <a:spcPct val="100000"/>
              </a:lnSpc>
              <a:spcBef>
                <a:spcPts val="225"/>
              </a:spcBef>
              <a:spcAft>
                <a:spcPts val="225"/>
              </a:spcAft>
              <a:buClrTx/>
              <a:buSzTx/>
              <a:buFont typeface="Segoe UI" panose="020B0502040204020203" pitchFamily="34" charset="0"/>
              <a:buChar char="​"/>
              <a:tabLst/>
              <a:defRPr/>
            </a:pPr>
            <a:r>
              <a:rPr kumimoji="0" lang="en-US" sz="6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2" name="TextBox 11">
            <a:extLst>
              <a:ext uri="{FF2B5EF4-FFF2-40B4-BE49-F238E27FC236}">
                <a16:creationId xmlns:a16="http://schemas.microsoft.com/office/drawing/2014/main" id="{C49D0BF1-DEF3-472A-9AD0-ED460EEBDEA9}"/>
              </a:ext>
            </a:extLst>
          </p:cNvPr>
          <p:cNvSpPr txBox="1"/>
          <p:nvPr userDrawn="1"/>
        </p:nvSpPr>
        <p:spPr>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3" name="Rectangle 12">
            <a:extLst>
              <a:ext uri="{FF2B5EF4-FFF2-40B4-BE49-F238E27FC236}">
                <a16:creationId xmlns:a16="http://schemas.microsoft.com/office/drawing/2014/main" id="{3F4B774D-C0AE-4935-A3FA-61358F7078F3}"/>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3E53FC69-63B9-4AC9-B212-9BF297D4EFB2}"/>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5" name="object 7">
            <a:extLst>
              <a:ext uri="{FF2B5EF4-FFF2-40B4-BE49-F238E27FC236}">
                <a16:creationId xmlns:a16="http://schemas.microsoft.com/office/drawing/2014/main" id="{82580D1F-2566-4310-98A8-92C37A4E1BFB}"/>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907499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226449459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020B2B9D-89A4-45C7-8303-E0A9A3C0BFA7}"/>
              </a:ext>
            </a:extLst>
          </p:cNvPr>
          <p:cNvSpPr/>
          <p:nvPr userDrawn="1"/>
        </p:nvSpPr>
        <p:spPr>
          <a:xfrm>
            <a:off x="136321" y="350044"/>
            <a:ext cx="8871358" cy="464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416052" y="403924"/>
            <a:ext cx="8311896" cy="727122"/>
          </a:xfrm>
        </p:spPr>
        <p:txBody>
          <a:bodyPr vert="horz">
            <a:sp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418867" y="1051350"/>
            <a:ext cx="293350" cy="92333"/>
          </a:xfrm>
          <a:prstGeom prst="rect">
            <a:avLst/>
          </a:prstGeom>
          <a:noFill/>
          <a:ln w="6350">
            <a:noFill/>
            <a:miter lim="800000"/>
          </a:ln>
        </p:spPr>
        <p:txBody>
          <a:bodyPr vert="horz" wrap="none" lIns="0" tIns="0" rIns="0" bIns="0" rtlCol="0">
            <a:spAutoFit/>
          </a:bodyPr>
          <a:lstStyle/>
          <a:p>
            <a:pPr algn="l" rtl="0">
              <a:spcBef>
                <a:spcPts val="225"/>
              </a:spcBef>
              <a:spcAft>
                <a:spcPts val="225"/>
              </a:spcAft>
              <a:buNone/>
            </a:pPr>
            <a:r>
              <a:rPr lang="en-US" sz="600" b="1" cap="all" baseline="0"/>
              <a:t>STICKER</a:t>
            </a:r>
          </a:p>
        </p:txBody>
      </p:sp>
      <p:sp>
        <p:nvSpPr>
          <p:cNvPr id="11" name="TextBox 10">
            <a:extLst>
              <a:ext uri="{FF2B5EF4-FFF2-40B4-BE49-F238E27FC236}">
                <a16:creationId xmlns:a16="http://schemas.microsoft.com/office/drawing/2014/main" id="{85AC9EF8-66A5-4D43-BA1A-DD557E1F5A83}"/>
              </a:ext>
            </a:extLst>
          </p:cNvPr>
          <p:cNvSpPr txBox="1"/>
          <p:nvPr userDrawn="1"/>
        </p:nvSpPr>
        <p:spPr>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2" name="Rectangle 11">
            <a:extLst>
              <a:ext uri="{FF2B5EF4-FFF2-40B4-BE49-F238E27FC236}">
                <a16:creationId xmlns:a16="http://schemas.microsoft.com/office/drawing/2014/main" id="{6197C061-CB16-4BAE-8F44-F6D2B83BA42B}"/>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6" name="Sticker">
            <a:extLst>
              <a:ext uri="{FF2B5EF4-FFF2-40B4-BE49-F238E27FC236}">
                <a16:creationId xmlns:a16="http://schemas.microsoft.com/office/drawing/2014/main" id="{6CA4703C-32F5-40B9-8A73-390FB5C923E3}"/>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7" name="object 7">
            <a:extLst>
              <a:ext uri="{FF2B5EF4-FFF2-40B4-BE49-F238E27FC236}">
                <a16:creationId xmlns:a16="http://schemas.microsoft.com/office/drawing/2014/main" id="{FC7048FA-7EC6-411F-8457-F530120362DF}"/>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D3E5B035-AC7D-4BCA-A81A-495216B6DF9F}"/>
              </a:ext>
            </a:extLst>
          </p:cNvPr>
          <p:cNvPicPr>
            <a:picLocks noChangeAspect="1"/>
          </p:cNvPicPr>
          <p:nvPr userDrawn="1"/>
        </p:nvPicPr>
        <p:blipFill>
          <a:blip r:embed="rId10"/>
          <a:stretch>
            <a:fillRect/>
          </a:stretch>
        </p:blipFill>
        <p:spPr>
          <a:xfrm>
            <a:off x="0" y="0"/>
            <a:ext cx="9144000" cy="5143500"/>
          </a:xfrm>
          <a:prstGeom prst="rect">
            <a:avLst/>
          </a:prstGeom>
        </p:spPr>
      </p:pic>
    </p:spTree>
    <p:extLst>
      <p:ext uri="{BB962C8B-B14F-4D97-AF65-F5344CB8AC3E}">
        <p14:creationId xmlns:p14="http://schemas.microsoft.com/office/powerpoint/2010/main" val="329686965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12385973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191" y="1191"/>
                        <a:ext cx="1191" cy="1191"/>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b="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3"/>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4"/>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244737656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2_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12385973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Tree>
    <p:extLst>
      <p:ext uri="{BB962C8B-B14F-4D97-AF65-F5344CB8AC3E}">
        <p14:creationId xmlns:p14="http://schemas.microsoft.com/office/powerpoint/2010/main" val="28156189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1_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12385973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6" name="Rectangle 5">
            <a:extLst>
              <a:ext uri="{FF2B5EF4-FFF2-40B4-BE49-F238E27FC236}">
                <a16:creationId xmlns:a16="http://schemas.microsoft.com/office/drawing/2014/main" id="{350A01A1-676F-49FF-AEE5-0FBF8339E611}"/>
              </a:ext>
            </a:extLst>
          </p:cNvPr>
          <p:cNvSpPr/>
          <p:nvPr userDrawn="1"/>
        </p:nvSpPr>
        <p:spPr>
          <a:xfrm>
            <a:off x="0" y="0"/>
            <a:ext cx="9144000" cy="5143500"/>
          </a:xfrm>
          <a:prstGeom prst="rect">
            <a:avLst/>
          </a:prstGeom>
          <a:gradFill flip="none" rotWithShape="1">
            <a:gsLst>
              <a:gs pos="100000">
                <a:schemeClr val="bg2"/>
              </a:gs>
              <a:gs pos="0">
                <a:srgbClr val="DDE9F7"/>
              </a:gs>
            </a:gsLst>
            <a:lin ang="8100000" scaled="1"/>
            <a:tileRect/>
          </a:gra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spcBef>
                <a:spcPts val="225"/>
              </a:spcBef>
              <a:spcAft>
                <a:spcPts val="225"/>
              </a:spcAft>
            </a:pPr>
            <a:endParaRPr lang="en-US" sz="1200">
              <a:solidFill>
                <a:schemeClr val="bg1"/>
              </a:solidFill>
            </a:endParaRPr>
          </a:p>
        </p:txBody>
      </p:sp>
      <p:pic>
        <p:nvPicPr>
          <p:cNvPr id="10" name="Graphic 9">
            <a:extLst>
              <a:ext uri="{FF2B5EF4-FFF2-40B4-BE49-F238E27FC236}">
                <a16:creationId xmlns:a16="http://schemas.microsoft.com/office/drawing/2014/main" id="{1F1E7193-E2D5-4639-8327-9A8220FB22C1}"/>
              </a:ext>
            </a:extLst>
          </p:cNvPr>
          <p:cNvPicPr>
            <a:picLocks noChangeAspect="1"/>
          </p:cNvPicPr>
          <p:nvPr userDrawn="1"/>
        </p:nvPicPr>
        <p:blipFill>
          <a:blip r:embed="rId6">
            <a:extLst>
              <a:ext uri="{96DAC541-7B7A-43D3-8B79-37D633B846F1}">
                <asvg:svgBlip xmlns:asvg="http://schemas.microsoft.com/office/drawing/2016/SVG/main" r:embed="rId7"/>
              </a:ext>
            </a:extLst>
          </a:blip>
          <a:srcRect b="19048"/>
          <a:stretch>
            <a:fillRect/>
          </a:stretch>
        </p:blipFill>
        <p:spPr>
          <a:xfrm rot="5668887">
            <a:off x="1063738" y="3053109"/>
            <a:ext cx="1665251" cy="3952488"/>
          </a:xfrm>
          <a:custGeom>
            <a:avLst/>
            <a:gdLst>
              <a:gd name="connsiteX0" fmla="*/ 2220335 w 2220335"/>
              <a:gd name="connsiteY0" fmla="*/ 1369017 h 5269984"/>
              <a:gd name="connsiteX1" fmla="*/ 2113037 w 2220335"/>
              <a:gd name="connsiteY1" fmla="*/ 0 h 5269984"/>
              <a:gd name="connsiteX2" fmla="*/ 2220335 w 2220335"/>
              <a:gd name="connsiteY2" fmla="*/ 0 h 5269984"/>
              <a:gd name="connsiteX3" fmla="*/ 0 w 2220335"/>
              <a:gd name="connsiteY3" fmla="*/ 5269984 h 5269984"/>
              <a:gd name="connsiteX4" fmla="*/ 0 w 2220335"/>
              <a:gd name="connsiteY4" fmla="*/ 0 h 5269984"/>
              <a:gd name="connsiteX5" fmla="*/ 1058252 w 2220335"/>
              <a:gd name="connsiteY5" fmla="*/ 0 h 5269984"/>
              <a:gd name="connsiteX6" fmla="*/ 1462310 w 2220335"/>
              <a:gd name="connsiteY6" fmla="*/ 5155374 h 5269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20335" h="5269984">
                <a:moveTo>
                  <a:pt x="2220335" y="1369017"/>
                </a:moveTo>
                <a:lnTo>
                  <a:pt x="2113037" y="0"/>
                </a:lnTo>
                <a:lnTo>
                  <a:pt x="2220335" y="0"/>
                </a:lnTo>
                <a:close/>
                <a:moveTo>
                  <a:pt x="0" y="5269984"/>
                </a:moveTo>
                <a:lnTo>
                  <a:pt x="0" y="0"/>
                </a:lnTo>
                <a:lnTo>
                  <a:pt x="1058252" y="0"/>
                </a:lnTo>
                <a:lnTo>
                  <a:pt x="1462310" y="5155374"/>
                </a:lnTo>
                <a:close/>
              </a:path>
            </a:pathLst>
          </a:custGeom>
        </p:spPr>
      </p:pic>
      <p:grpSp>
        <p:nvGrpSpPr>
          <p:cNvPr id="3" name="Group 2">
            <a:extLst>
              <a:ext uri="{FF2B5EF4-FFF2-40B4-BE49-F238E27FC236}">
                <a16:creationId xmlns:a16="http://schemas.microsoft.com/office/drawing/2014/main" id="{39716E6D-0F92-47ED-BE4C-565438EA5532}"/>
              </a:ext>
            </a:extLst>
          </p:cNvPr>
          <p:cNvGrpSpPr/>
          <p:nvPr userDrawn="1"/>
        </p:nvGrpSpPr>
        <p:grpSpPr>
          <a:xfrm>
            <a:off x="6520197" y="0"/>
            <a:ext cx="2623804" cy="2258365"/>
            <a:chOff x="4273995" y="-1"/>
            <a:chExt cx="3498405" cy="3011153"/>
          </a:xfrm>
        </p:grpSpPr>
        <p:pic>
          <p:nvPicPr>
            <p:cNvPr id="11" name="Graphic 10">
              <a:extLst>
                <a:ext uri="{FF2B5EF4-FFF2-40B4-BE49-F238E27FC236}">
                  <a16:creationId xmlns:a16="http://schemas.microsoft.com/office/drawing/2014/main" id="{A0CD2AD2-B3FD-43C9-8E53-DC0B35D316CA}"/>
                </a:ext>
              </a:extLst>
            </p:cNvPr>
            <p:cNvPicPr>
              <a:picLocks/>
            </p:cNvPicPr>
            <p:nvPr userDrawn="1"/>
          </p:nvPicPr>
          <p:blipFill rotWithShape="1">
            <a:blip r:embed="rId8">
              <a:extLst>
                <a:ext uri="{96DAC541-7B7A-43D3-8B79-37D633B846F1}">
                  <asvg:svgBlip xmlns:asvg="http://schemas.microsoft.com/office/drawing/2016/SVG/main" r:embed="rId9"/>
                </a:ext>
              </a:extLst>
            </a:blip>
            <a:srcRect t="6868" r="21386"/>
            <a:stretch/>
          </p:blipFill>
          <p:spPr>
            <a:xfrm>
              <a:off x="4273995" y="-1"/>
              <a:ext cx="3498405" cy="3011153"/>
            </a:xfrm>
            <a:prstGeom prst="rect">
              <a:avLst/>
            </a:prstGeom>
          </p:spPr>
        </p:pic>
        <p:pic>
          <p:nvPicPr>
            <p:cNvPr id="12" name="Graphic 11">
              <a:extLst>
                <a:ext uri="{FF2B5EF4-FFF2-40B4-BE49-F238E27FC236}">
                  <a16:creationId xmlns:a16="http://schemas.microsoft.com/office/drawing/2014/main" id="{7FDF6EBA-A0BE-4CAF-96F8-C9D71BEB3523}"/>
                </a:ext>
              </a:extLst>
            </p:cNvPr>
            <p:cNvPicPr>
              <a:picLocks noChangeAspect="1"/>
            </p:cNvPicPr>
            <p:nvPr userDrawn="1"/>
          </p:nvPicPr>
          <p:blipFill rotWithShape="1">
            <a:blip r:embed="rId10">
              <a:extLst>
                <a:ext uri="{96DAC541-7B7A-43D3-8B79-37D633B846F1}">
                  <asvg:svgBlip xmlns:asvg="http://schemas.microsoft.com/office/drawing/2016/SVG/main" r:embed="rId11"/>
                </a:ext>
              </a:extLst>
            </a:blip>
            <a:srcRect t="40984" r="75791"/>
            <a:stretch/>
          </p:blipFill>
          <p:spPr>
            <a:xfrm>
              <a:off x="6806811" y="-1"/>
              <a:ext cx="965589" cy="629922"/>
            </a:xfrm>
            <a:prstGeom prst="rect">
              <a:avLst/>
            </a:prstGeom>
          </p:spPr>
        </p:pic>
      </p:grpSp>
    </p:spTree>
    <p:extLst>
      <p:ext uri="{BB962C8B-B14F-4D97-AF65-F5344CB8AC3E}">
        <p14:creationId xmlns:p14="http://schemas.microsoft.com/office/powerpoint/2010/main" val="85421882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38583633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8446B46A-E27B-4B97-94F2-63C7F0D7C380}"/>
              </a:ext>
            </a:extLst>
          </p:cNvPr>
          <p:cNvPicPr>
            <a:picLocks noChangeAspect="1"/>
          </p:cNvPicPr>
          <p:nvPr userDrawn="1"/>
        </p:nvPicPr>
        <p:blipFill>
          <a:blip r:embed="rId6"/>
          <a:stretch>
            <a:fillRect/>
          </a:stretch>
        </p:blipFill>
        <p:spPr bwMode="ltGray">
          <a:xfrm>
            <a:off x="0" y="0"/>
            <a:ext cx="9144000" cy="5143500"/>
          </a:xfrm>
          <a:prstGeom prst="rect">
            <a:avLst/>
          </a:prstGeom>
        </p:spPr>
      </p:pic>
      <p:sp>
        <p:nvSpPr>
          <p:cNvPr id="6" name="Rectangle 5">
            <a:extLst>
              <a:ext uri="{FF2B5EF4-FFF2-40B4-BE49-F238E27FC236}">
                <a16:creationId xmlns:a16="http://schemas.microsoft.com/office/drawing/2014/main" id="{C17D7224-6C28-4555-8FB0-689672660B88}"/>
              </a:ext>
            </a:extLst>
          </p:cNvPr>
          <p:cNvSpPr/>
          <p:nvPr userDrawn="1"/>
        </p:nvSpPr>
        <p:spPr>
          <a:xfrm>
            <a:off x="0" y="1351128"/>
            <a:ext cx="4437228" cy="3270344"/>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7" name="Picture 6">
            <a:extLst>
              <a:ext uri="{FF2B5EF4-FFF2-40B4-BE49-F238E27FC236}">
                <a16:creationId xmlns:a16="http://schemas.microsoft.com/office/drawing/2014/main" id="{11A3DE90-87E4-44CD-800B-E5E987349990}"/>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bwMode="ltGray">
          <a:xfrm>
            <a:off x="7698259" y="4370260"/>
            <a:ext cx="1068873" cy="587504"/>
          </a:xfrm>
          <a:prstGeom prst="rect">
            <a:avLst/>
          </a:prstGeom>
        </p:spPr>
      </p:pic>
      <p:pic>
        <p:nvPicPr>
          <p:cNvPr id="9" name="Picture 8">
            <a:extLst>
              <a:ext uri="{FF2B5EF4-FFF2-40B4-BE49-F238E27FC236}">
                <a16:creationId xmlns:a16="http://schemas.microsoft.com/office/drawing/2014/main" id="{2C32365E-52D7-4B5B-9812-FD6A2777A43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bwMode="ltGray">
          <a:xfrm>
            <a:off x="7598818" y="1"/>
            <a:ext cx="918896" cy="1458347"/>
          </a:xfrm>
          <a:prstGeom prst="rect">
            <a:avLst/>
          </a:prstGeom>
        </p:spPr>
      </p:pic>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4" name="TextBox 3">
            <a:extLst>
              <a:ext uri="{FF2B5EF4-FFF2-40B4-BE49-F238E27FC236}">
                <a16:creationId xmlns:a16="http://schemas.microsoft.com/office/drawing/2014/main" id="{7857F457-6247-44D4-BE3C-66B191EB78D5}"/>
              </a:ext>
            </a:extLst>
          </p:cNvPr>
          <p:cNvSpPr txBox="1"/>
          <p:nvPr userDrawn="1"/>
        </p:nvSpPr>
        <p:spPr>
          <a:xfrm>
            <a:off x="457648" y="2570801"/>
            <a:ext cx="3253519" cy="830997"/>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5400"/>
              <a:t>Thank you </a:t>
            </a:r>
          </a:p>
        </p:txBody>
      </p:sp>
    </p:spTree>
    <p:extLst>
      <p:ext uri="{BB962C8B-B14F-4D97-AF65-F5344CB8AC3E}">
        <p14:creationId xmlns:p14="http://schemas.microsoft.com/office/powerpoint/2010/main" val="2735906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354532674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2560320" y="0"/>
            <a:ext cx="6583680"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416052" y="2058277"/>
            <a:ext cx="1885950" cy="577081"/>
          </a:xfrm>
        </p:spPr>
        <p:txBody>
          <a:bodyPr vert="horz" anchor="b">
            <a:noAutofit/>
          </a:bodyPr>
          <a:lstStyle>
            <a:lvl1pPr rtl="0">
              <a:defRPr>
                <a:solidFill>
                  <a:schemeClr val="bg2"/>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416052" y="2744734"/>
            <a:ext cx="1885950" cy="369332"/>
          </a:xfrm>
          <a:prstGeom prst="rect">
            <a:avLst/>
          </a:prstGeom>
        </p:spPr>
        <p:txBody>
          <a:bodyPr wrap="square">
            <a:spAutoFit/>
          </a:bodyPr>
          <a:lstStyle>
            <a:lvl1pPr marL="0" indent="0" algn="l" rtl="0">
              <a:buNone/>
              <a:defRPr sz="1200" b="0" baseline="0">
                <a:solidFill>
                  <a:schemeClr val="bg2"/>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8"/>
            </p:custDataLst>
          </p:nvPr>
        </p:nvSpPr>
        <p:spPr>
          <a:xfrm>
            <a:off x="416052" y="31198"/>
            <a:ext cx="1885951"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1" name="TextBox 10">
            <a:extLst>
              <a:ext uri="{FF2B5EF4-FFF2-40B4-BE49-F238E27FC236}">
                <a16:creationId xmlns:a16="http://schemas.microsoft.com/office/drawing/2014/main" id="{5A208973-CCCB-4130-8AAC-5368580AD413}"/>
              </a:ext>
            </a:extLst>
          </p:cNvPr>
          <p:cNvSpPr txBox="1"/>
          <p:nvPr userDrawn="1"/>
        </p:nvSpPr>
        <p:spPr>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2" name="Rectangle 11">
            <a:extLst>
              <a:ext uri="{FF2B5EF4-FFF2-40B4-BE49-F238E27FC236}">
                <a16:creationId xmlns:a16="http://schemas.microsoft.com/office/drawing/2014/main" id="{1B24D101-2EA2-4B11-9819-4BD73CC4B23E}"/>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3" name="Sticker">
            <a:extLst>
              <a:ext uri="{FF2B5EF4-FFF2-40B4-BE49-F238E27FC236}">
                <a16:creationId xmlns:a16="http://schemas.microsoft.com/office/drawing/2014/main" id="{B7EE9655-AD85-442A-8DF4-E01E761078DF}"/>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chemeClr val="tx1"/>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chemeClr val="tx1"/>
                </a:solidFill>
                <a:effectLst/>
                <a:uLnTx/>
                <a:uFillTx/>
                <a:latin typeface="Century Gothic"/>
                <a:ea typeface="+mn-ea"/>
                <a:cs typeface="+mn-cs"/>
              </a:rPr>
              <a:t>FOR DISCUSSION ONLY</a:t>
            </a:r>
          </a:p>
        </p:txBody>
      </p:sp>
      <p:sp>
        <p:nvSpPr>
          <p:cNvPr id="14" name="object 7">
            <a:extLst>
              <a:ext uri="{FF2B5EF4-FFF2-40B4-BE49-F238E27FC236}">
                <a16:creationId xmlns:a16="http://schemas.microsoft.com/office/drawing/2014/main" id="{C6652D22-75DC-453E-BB1C-01B15EBF9760}"/>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2"/>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936727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42062895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191" y="1191"/>
                        <a:ext cx="1191" cy="1191"/>
                      </a:xfrm>
                      <a:prstGeom prst="rect">
                        <a:avLst/>
                      </a:prstGeom>
                    </p:spPr>
                  </p:pic>
                </p:oleObj>
              </mc:Fallback>
            </mc:AlternateContent>
          </a:graphicData>
        </a:graphic>
      </p:graphicFrame>
      <p:pic>
        <p:nvPicPr>
          <p:cNvPr id="16" name="Picture 15">
            <a:extLst>
              <a:ext uri="{FF2B5EF4-FFF2-40B4-BE49-F238E27FC236}">
                <a16:creationId xmlns:a16="http://schemas.microsoft.com/office/drawing/2014/main" id="{39AC405B-7C8C-433D-A79A-EFEE383A99AE}"/>
              </a:ext>
            </a:extLst>
          </p:cNvPr>
          <p:cNvPicPr>
            <a:picLocks noChangeAspect="1"/>
          </p:cNvPicPr>
          <p:nvPr userDrawn="1"/>
        </p:nvPicPr>
        <p:blipFill>
          <a:blip r:embed="rId8"/>
          <a:stretch>
            <a:fillRect/>
          </a:stretch>
        </p:blipFill>
        <p:spPr bwMode="ltGray">
          <a:xfrm>
            <a:off x="0" y="0"/>
            <a:ext cx="9144000" cy="5143500"/>
          </a:xfrm>
          <a:prstGeom prst="rect">
            <a:avLst/>
          </a:prstGeom>
        </p:spPr>
      </p:pic>
      <p:sp>
        <p:nvSpPr>
          <p:cNvPr id="7" name="object 4">
            <a:extLst>
              <a:ext uri="{FF2B5EF4-FFF2-40B4-BE49-F238E27FC236}">
                <a16:creationId xmlns:a16="http://schemas.microsoft.com/office/drawing/2014/main" id="{D8CA9A28-6268-4458-B6B6-3929E693ABA3}"/>
              </a:ext>
            </a:extLst>
          </p:cNvPr>
          <p:cNvSpPr/>
          <p:nvPr userDrawn="1"/>
        </p:nvSpPr>
        <p:spPr bwMode="ltGray">
          <a:xfrm>
            <a:off x="437944" y="326021"/>
            <a:ext cx="3426275" cy="3426275"/>
          </a:xfrm>
          <a:custGeom>
            <a:avLst/>
            <a:gdLst/>
            <a:ahLst/>
            <a:cxnLst/>
            <a:rect l="l" t="t" r="r" b="b"/>
            <a:pathLst>
              <a:path w="4582795" h="4581525">
                <a:moveTo>
                  <a:pt x="0" y="0"/>
                </a:moveTo>
                <a:lnTo>
                  <a:pt x="4582668" y="0"/>
                </a:lnTo>
                <a:lnTo>
                  <a:pt x="4582668" y="4581144"/>
                </a:lnTo>
                <a:lnTo>
                  <a:pt x="0" y="4581144"/>
                </a:lnTo>
                <a:lnTo>
                  <a:pt x="0" y="0"/>
                </a:lnTo>
                <a:close/>
              </a:path>
            </a:pathLst>
          </a:custGeom>
          <a:solidFill>
            <a:srgbClr val="E6172B"/>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chemeClr val="tx1"/>
              </a:solidFill>
              <a:effectLst/>
              <a:uLnTx/>
              <a:uFillTx/>
              <a:latin typeface="Calibri"/>
              <a:ea typeface="+mn-ea"/>
              <a:cs typeface="+mn-cs"/>
            </a:endParaRPr>
          </a:p>
        </p:txBody>
      </p:sp>
      <p:sp>
        <p:nvSpPr>
          <p:cNvPr id="8" name="object 7">
            <a:extLst>
              <a:ext uri="{FF2B5EF4-FFF2-40B4-BE49-F238E27FC236}">
                <a16:creationId xmlns:a16="http://schemas.microsoft.com/office/drawing/2014/main" id="{2AEE9AE8-3DBD-4FA5-95F0-54488618D8EE}"/>
              </a:ext>
            </a:extLst>
          </p:cNvPr>
          <p:cNvSpPr/>
          <p:nvPr userDrawn="1"/>
        </p:nvSpPr>
        <p:spPr bwMode="ltGray">
          <a:xfrm>
            <a:off x="784640" y="793508"/>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chemeClr val="tx1"/>
              </a:solidFill>
              <a:effectLst/>
              <a:uLnTx/>
              <a:uFillTx/>
              <a:latin typeface="Calibri"/>
              <a:ea typeface="+mn-ea"/>
              <a:cs typeface="+mn-cs"/>
            </a:endParaRPr>
          </a:p>
        </p:txBody>
      </p:sp>
      <p:sp>
        <p:nvSpPr>
          <p:cNvPr id="9" name="Documenttype">
            <a:extLst>
              <a:ext uri="{FF2B5EF4-FFF2-40B4-BE49-F238E27FC236}">
                <a16:creationId xmlns:a16="http://schemas.microsoft.com/office/drawing/2014/main" id="{2437046C-F869-42BC-A6A9-8EF3D3AD2D34}"/>
              </a:ext>
            </a:extLst>
          </p:cNvPr>
          <p:cNvSpPr>
            <a:spLocks noGrp="1"/>
          </p:cNvSpPr>
          <p:nvPr>
            <p:ph type="body" sz="quarter" idx="13" hasCustomPrompt="1"/>
            <p:custDataLst>
              <p:tags r:id="rId2"/>
            </p:custDataLst>
          </p:nvPr>
        </p:nvSpPr>
        <p:spPr bwMode="ltGray">
          <a:xfrm>
            <a:off x="783784" y="3382626"/>
            <a:ext cx="2904032" cy="16158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050" dirty="0">
                <a:solidFill>
                  <a:schemeClr val="tx1"/>
                </a:solidFill>
              </a:defRPr>
            </a:lvl1pPr>
          </a:lstStyle>
          <a:p>
            <a:pPr lvl="0"/>
            <a:r>
              <a:rPr lang="en-US"/>
              <a:t>Edit date or title/role</a:t>
            </a:r>
          </a:p>
        </p:txBody>
      </p:sp>
      <p:sp>
        <p:nvSpPr>
          <p:cNvPr id="10" name="Subtitle">
            <a:extLst>
              <a:ext uri="{FF2B5EF4-FFF2-40B4-BE49-F238E27FC236}">
                <a16:creationId xmlns:a16="http://schemas.microsoft.com/office/drawing/2014/main" id="{E643F854-F1FD-4D54-BCD7-DD644AA2DFA6}"/>
              </a:ext>
            </a:extLst>
          </p:cNvPr>
          <p:cNvSpPr>
            <a:spLocks noGrp="1"/>
          </p:cNvSpPr>
          <p:nvPr>
            <p:ph type="subTitle" idx="1"/>
            <p:custDataLst>
              <p:tags r:id="rId3"/>
            </p:custDataLst>
          </p:nvPr>
        </p:nvSpPr>
        <p:spPr bwMode="ltGray">
          <a:xfrm>
            <a:off x="784640" y="2764829"/>
            <a:ext cx="2904032" cy="51937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1500" dirty="0">
                <a:solidFill>
                  <a:schemeClr val="tx1"/>
                </a:solidFill>
              </a:defRPr>
            </a:lvl1pPr>
          </a:lstStyle>
          <a:p>
            <a:pPr lvl="0"/>
            <a:r>
              <a:rPr lang="en-US"/>
              <a:t>Click to edit Master subtitle style</a:t>
            </a:r>
          </a:p>
          <a:p>
            <a:pPr lvl="0"/>
            <a:endParaRPr lang="en-US"/>
          </a:p>
        </p:txBody>
      </p:sp>
      <p:sp>
        <p:nvSpPr>
          <p:cNvPr id="12" name="Title">
            <a:extLst>
              <a:ext uri="{FF2B5EF4-FFF2-40B4-BE49-F238E27FC236}">
                <a16:creationId xmlns:a16="http://schemas.microsoft.com/office/drawing/2014/main" id="{6FA7629A-95F8-4E01-B255-05939F497FC1}"/>
              </a:ext>
            </a:extLst>
          </p:cNvPr>
          <p:cNvSpPr>
            <a:spLocks noGrp="1"/>
          </p:cNvSpPr>
          <p:nvPr>
            <p:ph type="title"/>
            <p:custDataLst>
              <p:tags r:id="rId4"/>
            </p:custDataLst>
          </p:nvPr>
        </p:nvSpPr>
        <p:spPr bwMode="ltGray">
          <a:xfrm>
            <a:off x="784640" y="1023496"/>
            <a:ext cx="2904032" cy="83099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2700" baseline="0" dirty="0">
                <a:solidFill>
                  <a:schemeClr val="tx1"/>
                </a:solidFill>
              </a:defRPr>
            </a:lvl1pPr>
          </a:lstStyle>
          <a:p>
            <a:pPr lvl="0"/>
            <a:r>
              <a:rPr lang="en-US"/>
              <a:t>Click to edit Master title style</a:t>
            </a:r>
          </a:p>
        </p:txBody>
      </p:sp>
      <p:sp>
        <p:nvSpPr>
          <p:cNvPr id="13" name="object 6">
            <a:extLst>
              <a:ext uri="{FF2B5EF4-FFF2-40B4-BE49-F238E27FC236}">
                <a16:creationId xmlns:a16="http://schemas.microsoft.com/office/drawing/2014/main" id="{8653D8FA-E997-46A4-B7C7-AFF38FC67E57}"/>
              </a:ext>
            </a:extLst>
          </p:cNvPr>
          <p:cNvSpPr/>
          <p:nvPr userDrawn="1"/>
        </p:nvSpPr>
        <p:spPr bwMode="ltGray">
          <a:xfrm>
            <a:off x="7698105" y="4369690"/>
            <a:ext cx="1067390" cy="588644"/>
          </a:xfrm>
          <a:prstGeom prst="rect">
            <a:avLst/>
          </a:prstGeom>
          <a:blipFill>
            <a:blip r:embed="rId9"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chemeClr val="tx1"/>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1792F555-3F04-4E24-83CF-D89C6800F8CD}"/>
              </a:ext>
            </a:extLst>
          </p:cNvPr>
          <p:cNvSpPr>
            <a:spLocks/>
          </p:cNvSpPr>
          <p:nvPr userDrawn="1"/>
        </p:nvSpPr>
        <p:spPr bwMode="ltGray">
          <a:xfrm>
            <a:off x="437944" y="4739148"/>
            <a:ext cx="5291714" cy="184666"/>
          </a:xfrm>
          <a:prstGeom prst="rect">
            <a:avLst/>
          </a:prstGeom>
        </p:spPr>
        <p:txBody>
          <a:bodyPr wrap="squar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600" b="0" i="0" kern="1200" baseline="0">
                <a:solidFill>
                  <a:schemeClr val="tx1"/>
                </a:solidFill>
                <a:effectLst/>
                <a:latin typeface="+mn-lt"/>
                <a:ea typeface="+mn-ea"/>
                <a:cs typeface="+mn-cs"/>
              </a:rPr>
              <a:t>Preliminary, pre-decisional, deliberative and confidential. Based on input provided by CDC leaders and staff, to date, and subject to change. </a:t>
            </a:r>
            <a:br>
              <a:rPr lang="en-US" sz="600" b="0" i="0" kern="1200" baseline="0">
                <a:solidFill>
                  <a:schemeClr val="tx1"/>
                </a:solidFill>
                <a:effectLst/>
                <a:latin typeface="+mn-lt"/>
                <a:ea typeface="+mn-ea"/>
                <a:cs typeface="+mn-cs"/>
              </a:rPr>
            </a:br>
            <a:r>
              <a:rPr lang="en-US" sz="600" b="0" i="0" kern="1200" baseline="0">
                <a:solidFill>
                  <a:schemeClr val="tx1"/>
                </a:solidFill>
                <a:effectLst/>
                <a:latin typeface="+mn-lt"/>
                <a:ea typeface="+mn-ea"/>
                <a:cs typeface="+mn-cs"/>
              </a:rPr>
              <a:t>Content is descriptive only and is not meant to constitute legal, clinical, or policy advice.</a:t>
            </a:r>
            <a:endParaRPr kumimoji="0" lang="en-US" sz="600" b="0" i="0" u="none" strike="noStrike" kern="1200" cap="none" spc="0" normalizeH="0" baseline="0" noProof="0">
              <a:ln>
                <a:noFill/>
              </a:ln>
              <a:solidFill>
                <a:schemeClr val="tx1"/>
              </a:solidFill>
              <a:effectLst/>
              <a:uLnTx/>
              <a:uFillTx/>
              <a:latin typeface="Arial"/>
              <a:ea typeface="+mn-ea"/>
              <a:cs typeface="+mn-cs"/>
            </a:endParaRPr>
          </a:p>
        </p:txBody>
      </p:sp>
    </p:spTree>
    <p:extLst>
      <p:ext uri="{BB962C8B-B14F-4D97-AF65-F5344CB8AC3E}">
        <p14:creationId xmlns:p14="http://schemas.microsoft.com/office/powerpoint/2010/main" val="404524364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261063503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3"/>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4"/>
            </p:custDataLst>
          </p:nvPr>
        </p:nvSpPr>
        <p:spPr>
          <a:xfrm>
            <a:off x="416051" y="31198"/>
            <a:ext cx="2882504" cy="92333"/>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600" b="0" dirty="0">
                <a:cs typeface="+mn-cs"/>
              </a:defRPr>
            </a:lvl1pPr>
          </a:lstStyle>
          <a:p>
            <a:pPr lvl="0">
              <a:buNone/>
            </a:pPr>
            <a:r>
              <a:rPr lang="en-US"/>
              <a:t>Add tracker</a:t>
            </a:r>
          </a:p>
        </p:txBody>
      </p:sp>
      <p:sp>
        <p:nvSpPr>
          <p:cNvPr id="14" name="3. Subtitle">
            <a:extLst>
              <a:ext uri="{FF2B5EF4-FFF2-40B4-BE49-F238E27FC236}">
                <a16:creationId xmlns:a16="http://schemas.microsoft.com/office/drawing/2014/main" id="{5466F5B5-3D3A-431A-A271-DAD71D12014B}"/>
              </a:ext>
            </a:extLst>
          </p:cNvPr>
          <p:cNvSpPr>
            <a:spLocks noGrp="1"/>
          </p:cNvSpPr>
          <p:nvPr>
            <p:ph type="subTitle" idx="1"/>
            <p:custDataLst>
              <p:tags r:id="rId5"/>
            </p:custDataLst>
          </p:nvPr>
        </p:nvSpPr>
        <p:spPr>
          <a:xfrm>
            <a:off x="416051" y="728864"/>
            <a:ext cx="8311896" cy="18466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b="0" baseline="0" dirty="0"/>
            </a:lvl1pPr>
          </a:lstStyle>
          <a:p>
            <a:pPr lvl="0"/>
            <a:r>
              <a:rPr lang="en-US"/>
              <a:t>Click to edit Master subtitle style</a:t>
            </a:r>
          </a:p>
        </p:txBody>
      </p:sp>
      <p:sp>
        <p:nvSpPr>
          <p:cNvPr id="16" name="2. Slide Title">
            <a:extLst>
              <a:ext uri="{FF2B5EF4-FFF2-40B4-BE49-F238E27FC236}">
                <a16:creationId xmlns:a16="http://schemas.microsoft.com/office/drawing/2014/main" id="{F247A22A-F22A-4107-B002-64E42DE1C4FC}"/>
              </a:ext>
            </a:extLst>
          </p:cNvPr>
          <p:cNvSpPr>
            <a:spLocks noGrp="1"/>
          </p:cNvSpPr>
          <p:nvPr>
            <p:ph type="title"/>
            <p:custDataLst>
              <p:tags r:id="rId6"/>
            </p:custDataLst>
          </p:nvPr>
        </p:nvSpPr>
        <p:spPr>
          <a:xfrm>
            <a:off x="416052" y="403925"/>
            <a:ext cx="8311896" cy="28854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dirty="0"/>
            </a:lvl1pPr>
          </a:lstStyle>
          <a:p>
            <a:pPr lvl="0"/>
            <a:r>
              <a:rPr lang="en-US"/>
              <a:t>Click to edit Master title style</a:t>
            </a:r>
          </a:p>
        </p:txBody>
      </p:sp>
      <p:sp>
        <p:nvSpPr>
          <p:cNvPr id="17" name="5. Source" hidden="1">
            <a:extLst>
              <a:ext uri="{FF2B5EF4-FFF2-40B4-BE49-F238E27FC236}">
                <a16:creationId xmlns:a16="http://schemas.microsoft.com/office/drawing/2014/main" id="{77137542-49BC-433D-8899-3E677EEE59CF}"/>
              </a:ext>
            </a:extLst>
          </p:cNvPr>
          <p:cNvSpPr txBox="1"/>
          <p:nvPr userDrawn="1">
            <p:custDataLst>
              <p:tags r:id="rId7"/>
            </p:custDataLst>
          </p:nvPr>
        </p:nvSpPr>
        <p:spPr>
          <a:xfrm>
            <a:off x="416052" y="4876253"/>
            <a:ext cx="5458396"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sz="600"/>
              <a:t>Source: …</a:t>
            </a:r>
          </a:p>
        </p:txBody>
      </p:sp>
    </p:spTree>
    <p:extLst>
      <p:ext uri="{BB962C8B-B14F-4D97-AF65-F5344CB8AC3E}">
        <p14:creationId xmlns:p14="http://schemas.microsoft.com/office/powerpoint/2010/main" val="67853783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425340963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3"/>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4"/>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5"/>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7" name="Sticker" hidden="1">
            <a:extLst>
              <a:ext uri="{FF2B5EF4-FFF2-40B4-BE49-F238E27FC236}">
                <a16:creationId xmlns:a16="http://schemas.microsoft.com/office/drawing/2014/main" id="{44594FDD-E7E9-47AA-AC10-FEB370DECC71}"/>
              </a:ext>
            </a:extLst>
          </p:cNvPr>
          <p:cNvSpPr txBox="1"/>
          <p:nvPr userDrawn="1"/>
        </p:nvSpPr>
        <p:spPr bwMode="gray">
          <a:xfrm>
            <a:off x="418867" y="1229658"/>
            <a:ext cx="293350" cy="92333"/>
          </a:xfrm>
          <a:prstGeom prst="rect">
            <a:avLst/>
          </a:prstGeom>
          <a:noFill/>
          <a:ln w="6350">
            <a:noFill/>
            <a:miter lim="800000"/>
          </a:ln>
        </p:spPr>
        <p:txBody>
          <a:bodyPr vert="horz" wrap="none" lIns="0" tIns="0" rIns="0" bIns="0" rtlCol="0">
            <a:spAutoFit/>
          </a:bodyPr>
          <a:lstStyle/>
          <a:p>
            <a:pPr algn="l" rtl="0">
              <a:spcBef>
                <a:spcPts val="225"/>
              </a:spcBef>
              <a:spcAft>
                <a:spcPts val="225"/>
              </a:spcAft>
              <a:buNone/>
            </a:pPr>
            <a:r>
              <a:rPr lang="en-US" sz="600" b="1" cap="all" baseline="0"/>
              <a:t>STICKER</a:t>
            </a:r>
          </a:p>
        </p:txBody>
      </p:sp>
      <p:sp>
        <p:nvSpPr>
          <p:cNvPr id="18" name="3. Subtitle">
            <a:extLst>
              <a:ext uri="{FF2B5EF4-FFF2-40B4-BE49-F238E27FC236}">
                <a16:creationId xmlns:a16="http://schemas.microsoft.com/office/drawing/2014/main" id="{79251C20-7A2D-43EC-BD43-A737AEA924CE}"/>
              </a:ext>
            </a:extLst>
          </p:cNvPr>
          <p:cNvSpPr>
            <a:spLocks noGrp="1"/>
          </p:cNvSpPr>
          <p:nvPr>
            <p:ph type="subTitle" idx="1"/>
            <p:custDataLst>
              <p:tags r:id="rId6"/>
            </p:custDataLst>
          </p:nvPr>
        </p:nvSpPr>
        <p:spPr bwMode="gray">
          <a:xfrm>
            <a:off x="416052" y="1012999"/>
            <a:ext cx="8311896" cy="184666"/>
          </a:xfrm>
          <a:prstGeom prst="rect">
            <a:avLst/>
          </a:prstGeom>
        </p:spPr>
        <p:txBody>
          <a:bodyPr wrap="square">
            <a:no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9" name="2. Slide Title">
            <a:extLst>
              <a:ext uri="{FF2B5EF4-FFF2-40B4-BE49-F238E27FC236}">
                <a16:creationId xmlns:a16="http://schemas.microsoft.com/office/drawing/2014/main" id="{C6735598-1CAD-4704-B103-585532CF53F1}"/>
              </a:ext>
            </a:extLst>
          </p:cNvPr>
          <p:cNvSpPr>
            <a:spLocks noGrp="1"/>
          </p:cNvSpPr>
          <p:nvPr>
            <p:ph type="title" hasCustomPrompt="1"/>
            <p:custDataLst>
              <p:tags r:id="rId7"/>
            </p:custDataLst>
          </p:nvPr>
        </p:nvSpPr>
        <p:spPr bwMode="gray">
          <a:xfrm>
            <a:off x="416052" y="403925"/>
            <a:ext cx="8311896" cy="577081"/>
          </a:xfrm>
          <a:prstGeom prst="rect">
            <a:avLst/>
          </a:prstGeom>
        </p:spPr>
        <p:txBody>
          <a:bodyPr vert="horz" wrap="square" lIns="0" tIns="0" rIns="0" bIns="0" rtlCol="0" anchor="t" anchorCtr="0">
            <a:noAutofit/>
          </a:bodyPr>
          <a:lstStyle>
            <a:lvl1pPr rtl="0">
              <a:defRPr/>
            </a:lvl1pPr>
          </a:lstStyle>
          <a:p>
            <a:r>
              <a:rPr lang="en-US"/>
              <a:t>Click to edit Master title style</a:t>
            </a:r>
            <a:br>
              <a:rPr lang="en-US"/>
            </a:br>
            <a:endParaRPr lang="en-US"/>
          </a:p>
        </p:txBody>
      </p:sp>
    </p:spTree>
    <p:extLst>
      <p:ext uri="{BB962C8B-B14F-4D97-AF65-F5344CB8AC3E}">
        <p14:creationId xmlns:p14="http://schemas.microsoft.com/office/powerpoint/2010/main" val="33012698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2802863831"/>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416052" y="1056418"/>
            <a:ext cx="2859786" cy="57708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33F722E2-991C-4728-97C9-8D281DB3C594}"/>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12404868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3451494852"/>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416052" y="2283210"/>
            <a:ext cx="3799332" cy="57708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201123387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87880515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33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416052" y="3435351"/>
            <a:ext cx="8311896" cy="507831"/>
          </a:xfrm>
        </p:spPr>
        <p:txBody>
          <a:bodyPr vert="horz" anchor="b">
            <a:noAutofit/>
          </a:bodyPr>
          <a:lstStyle>
            <a:lvl1pPr rtl="0">
              <a:lnSpc>
                <a:spcPct val="100000"/>
              </a:lnSpc>
              <a:defRPr sz="3300"/>
            </a:lvl1pPr>
          </a:lstStyle>
          <a:p>
            <a:r>
              <a:rPr lang="en-US"/>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30256055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351825925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255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129284" y="2667172"/>
            <a:ext cx="6885432" cy="392415"/>
          </a:xfrm>
          <a:prstGeom prst="rect">
            <a:avLst/>
          </a:prstGeom>
        </p:spPr>
        <p:txBody>
          <a:bodyPr vert="horz" anchor="b">
            <a:spAutoFit/>
          </a:bodyPr>
          <a:lstStyle>
            <a:lvl1pPr rtl="0">
              <a:lnSpc>
                <a:spcPct val="105000"/>
              </a:lnSpc>
              <a:defRPr sz="255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129284" y="3213473"/>
            <a:ext cx="6885432"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7"/>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31011007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2021746547"/>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2560320" y="0"/>
            <a:ext cx="6583680"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416052" y="2058277"/>
            <a:ext cx="1885950" cy="577081"/>
          </a:xfrm>
        </p:spPr>
        <p:txBody>
          <a:bodyPr vert="horz" anchor="b">
            <a:noAutofit/>
          </a:bodyPr>
          <a:lstStyle>
            <a:lvl1pPr rtl="0">
              <a:defRPr>
                <a:solidFill>
                  <a:schemeClr val="bg2"/>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416052" y="2744734"/>
            <a:ext cx="1885950" cy="369332"/>
          </a:xfrm>
          <a:prstGeom prst="rect">
            <a:avLst/>
          </a:prstGeom>
        </p:spPr>
        <p:txBody>
          <a:bodyPr wrap="square">
            <a:spAutoFit/>
          </a:bodyPr>
          <a:lstStyle>
            <a:lvl1pPr marL="0" indent="0" algn="l" rtl="0">
              <a:buNone/>
              <a:defRPr sz="1200" b="0" baseline="0">
                <a:solidFill>
                  <a:schemeClr val="bg2"/>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8"/>
            </p:custDataLst>
          </p:nvPr>
        </p:nvSpPr>
        <p:spPr>
          <a:xfrm>
            <a:off x="416052" y="31198"/>
            <a:ext cx="1885951"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2" name="Rectangle 11">
            <a:extLst>
              <a:ext uri="{FF2B5EF4-FFF2-40B4-BE49-F238E27FC236}">
                <a16:creationId xmlns:a16="http://schemas.microsoft.com/office/drawing/2014/main" id="{1B24D101-2EA2-4B11-9819-4BD73CC4B23E}"/>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3" name="Sticker">
            <a:extLst>
              <a:ext uri="{FF2B5EF4-FFF2-40B4-BE49-F238E27FC236}">
                <a16:creationId xmlns:a16="http://schemas.microsoft.com/office/drawing/2014/main" id="{B7EE9655-AD85-442A-8DF4-E01E761078DF}"/>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p:txBody>
      </p:sp>
      <p:sp>
        <p:nvSpPr>
          <p:cNvPr id="14" name="object 7">
            <a:extLst>
              <a:ext uri="{FF2B5EF4-FFF2-40B4-BE49-F238E27FC236}">
                <a16:creationId xmlns:a16="http://schemas.microsoft.com/office/drawing/2014/main" id="{C6652D22-75DC-453E-BB1C-01B15EBF9760}"/>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2"/>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647601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104015569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273552" y="0"/>
            <a:ext cx="5870448"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5"/>
            </p:custDataLst>
          </p:nvPr>
        </p:nvSpPr>
        <p:spPr>
          <a:xfrm>
            <a:off x="416052" y="2058277"/>
            <a:ext cx="2599182" cy="577081"/>
          </a:xfrm>
          <a:prstGeom prst="rect">
            <a:avLst/>
          </a:prstGeom>
        </p:spPr>
        <p:txBody>
          <a:bodyPr vert="horz" wrap="square" anchor="b">
            <a:noAutofit/>
          </a:bodyPr>
          <a:lstStyle>
            <a:lvl1pPr algn="l"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6"/>
            </p:custDataLst>
          </p:nvPr>
        </p:nvSpPr>
        <p:spPr>
          <a:xfrm>
            <a:off x="416052" y="2744733"/>
            <a:ext cx="2599181" cy="184666"/>
          </a:xfrm>
          <a:prstGeom prst="rect">
            <a:avLst/>
          </a:prstGeom>
        </p:spPr>
        <p:txBody>
          <a:bodyPr wrap="square">
            <a:spAutoFit/>
          </a:bodyPr>
          <a:lstStyle>
            <a:lvl1pPr marL="0" indent="0" algn="l" rtl="0">
              <a:buNone/>
              <a:defRPr sz="1200" b="0" baseline="0">
                <a:solidFill>
                  <a:schemeClr val="bg2"/>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solidFill>
                  <a:schemeClr val="bg2"/>
                </a:solidFill>
              </a:rPr>
              <a:t>Source: …</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8"/>
            </p:custDataLst>
          </p:nvPr>
        </p:nvSpPr>
        <p:spPr>
          <a:xfrm>
            <a:off x="416052" y="31198"/>
            <a:ext cx="2599181"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2" name="Rectangle 11">
            <a:extLst>
              <a:ext uri="{FF2B5EF4-FFF2-40B4-BE49-F238E27FC236}">
                <a16:creationId xmlns:a16="http://schemas.microsoft.com/office/drawing/2014/main" id="{04A74FC8-EF62-4CF7-9148-8396D77D05A9}"/>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3" name="Sticker">
            <a:extLst>
              <a:ext uri="{FF2B5EF4-FFF2-40B4-BE49-F238E27FC236}">
                <a16:creationId xmlns:a16="http://schemas.microsoft.com/office/drawing/2014/main" id="{12C5E24E-56CD-4558-8B59-B3ADFF011435}"/>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p:txBody>
      </p:sp>
      <p:sp>
        <p:nvSpPr>
          <p:cNvPr id="14" name="object 7">
            <a:extLst>
              <a:ext uri="{FF2B5EF4-FFF2-40B4-BE49-F238E27FC236}">
                <a16:creationId xmlns:a16="http://schemas.microsoft.com/office/drawing/2014/main" id="{18433E18-CD25-486C-886C-38F273BBD3C7}"/>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2"/>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217888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165987763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4569714" y="0"/>
            <a:ext cx="4574286"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416052" y="403925"/>
            <a:ext cx="3799332" cy="288541"/>
          </a:xfrm>
        </p:spPr>
        <p:txBody>
          <a:bodyPr vert="horz">
            <a:sp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416051" y="724647"/>
            <a:ext cx="3799332" cy="184666"/>
          </a:xfrm>
          <a:prstGeom prst="rect">
            <a:avLst/>
          </a:prstGeom>
        </p:spPr>
        <p:txBody>
          <a:bodyPr wrap="square">
            <a:spAutoFit/>
          </a:bodyPr>
          <a:lstStyle>
            <a:lvl1pPr marL="0" indent="0" algn="l" rtl="0">
              <a:buNone/>
              <a:defRPr sz="1200" b="0" baseline="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solidFill>
                  <a:schemeClr val="bg2"/>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3" name="Rectangle 12">
            <a:extLst>
              <a:ext uri="{FF2B5EF4-FFF2-40B4-BE49-F238E27FC236}">
                <a16:creationId xmlns:a16="http://schemas.microsoft.com/office/drawing/2014/main" id="{405EBE0B-4AA9-4378-ABE0-846FE0DCAB48}"/>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2E97D5A4-56E9-4452-9422-CC1F294B32FD}"/>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62336C76-23C2-4CD3-B571-437C962E27F0}"/>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2"/>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749973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89270556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416052" y="403925"/>
            <a:ext cx="5225796" cy="288541"/>
          </a:xfrm>
        </p:spPr>
        <p:txBody>
          <a:bodyPr vert="horz">
            <a:spAutoFit/>
          </a:bodyPr>
          <a:lstStyle>
            <a:lvl1pPr rtl="0">
              <a:defRPr>
                <a:solidFill>
                  <a:schemeClr val="bg2"/>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5872734" y="0"/>
            <a:ext cx="3271266"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6"/>
            </p:custDataLst>
          </p:nvPr>
        </p:nvSpPr>
        <p:spPr>
          <a:xfrm>
            <a:off x="416051" y="724647"/>
            <a:ext cx="5225796" cy="184666"/>
          </a:xfrm>
          <a:prstGeom prst="rect">
            <a:avLst/>
          </a:prstGeom>
        </p:spPr>
        <p:txBody>
          <a:bodyPr wrap="square">
            <a:spAutoFit/>
          </a:bodyPr>
          <a:lstStyle>
            <a:lvl1pPr marL="0" indent="0" algn="l" rtl="0">
              <a:buNone/>
              <a:defRPr sz="1200" b="0" baseline="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7"/>
            </p:custDataLst>
          </p:nvPr>
        </p:nvSpPr>
        <p:spPr>
          <a:xfrm>
            <a:off x="416052" y="4876252"/>
            <a:ext cx="5225797"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solidFill>
                  <a:schemeClr val="bg2"/>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3" name="Rectangle 12">
            <a:extLst>
              <a:ext uri="{FF2B5EF4-FFF2-40B4-BE49-F238E27FC236}">
                <a16:creationId xmlns:a16="http://schemas.microsoft.com/office/drawing/2014/main" id="{E2DE89B4-A8FF-4258-A69A-186F89113652}"/>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9F460DDF-1F93-4535-BB05-132F4EBD4477}"/>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985498EA-E831-458C-BA40-2CB12B871C67}"/>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2"/>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304214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47988676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6586062" y="0"/>
            <a:ext cx="2557938"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marL="0" marR="0" lvl="0" indent="0" algn="r" defTabSz="458058" rtl="0" eaLnBrk="1" fontAlgn="auto" latinLnBrk="0" hangingPunct="1">
              <a:lnSpc>
                <a:spcPct val="100000"/>
              </a:lnSpc>
              <a:spcBef>
                <a:spcPts val="0"/>
              </a:spcBef>
              <a:spcAft>
                <a:spcPts val="0"/>
              </a:spcAft>
              <a:buClrTx/>
              <a:buSzTx/>
              <a:buFontTx/>
              <a:buNone/>
              <a:tabLst/>
              <a:defRPr/>
            </a:pPr>
            <a:fld id="{4ABDCABE-3F10-B64C-92F1-862014417034}" type="slidenum">
              <a:rPr kumimoji="0" lang="en-US" sz="675"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458058"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416052" y="403925"/>
            <a:ext cx="5939028" cy="288541"/>
          </a:xfrm>
        </p:spPr>
        <p:txBody>
          <a:bodyPr vert="horz">
            <a:sp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416051" y="724647"/>
            <a:ext cx="5939028" cy="184666"/>
          </a:xfrm>
          <a:prstGeom prst="rect">
            <a:avLst/>
          </a:prstGeom>
        </p:spPr>
        <p:txBody>
          <a:bodyPr wrap="square">
            <a:spAutoFit/>
          </a:bodyPr>
          <a:lstStyle>
            <a:lvl1pPr marL="0" indent="0" algn="l" rtl="0">
              <a:buNone/>
              <a:defRPr sz="1200" b="0" baseline="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685800" rtl="0" eaLnBrk="1" fontAlgn="auto" latinLnBrk="0" hangingPunct="1">
              <a:lnSpc>
                <a:spcPct val="100000"/>
              </a:lnSpc>
              <a:spcBef>
                <a:spcPts val="225"/>
              </a:spcBef>
              <a:spcAft>
                <a:spcPts val="225"/>
              </a:spcAft>
              <a:buClrTx/>
              <a:buSzTx/>
              <a:buFont typeface="Segoe UI" panose="020B0502040204020203" pitchFamily="34" charset="0"/>
              <a:buChar char="​"/>
              <a:tabLst/>
              <a:defRPr/>
            </a:pPr>
            <a:r>
              <a:rPr kumimoji="0" lang="en-US" sz="600" b="0" i="0" u="none" strike="noStrike" kern="1200" cap="none" spc="0" normalizeH="0" baseline="0" noProof="0">
                <a:ln>
                  <a:noFill/>
                </a:ln>
                <a:solidFill>
                  <a:schemeClr val="bg2"/>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bg2"/>
                </a:solidFill>
                <a:cs typeface="+mn-cs"/>
              </a:defRPr>
            </a:lvl1pPr>
          </a:lstStyle>
          <a:p>
            <a:pPr lvl="0">
              <a:buNone/>
            </a:pPr>
            <a:r>
              <a:rPr lang="en-US"/>
              <a:t>Add tracker</a:t>
            </a:r>
          </a:p>
        </p:txBody>
      </p:sp>
      <p:sp>
        <p:nvSpPr>
          <p:cNvPr id="13" name="Rectangle 12">
            <a:extLst>
              <a:ext uri="{FF2B5EF4-FFF2-40B4-BE49-F238E27FC236}">
                <a16:creationId xmlns:a16="http://schemas.microsoft.com/office/drawing/2014/main" id="{DDCD2BCE-EBD8-4719-AE22-29E50702FAB3}"/>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C153BC29-8378-4E3E-A212-D66DBEC0B954}"/>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D25D43B1-BD82-4A88-AB69-50DA8FCF8756}"/>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bg2"/>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422221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965516702"/>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574286"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rgbClr val="000000"/>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rgbClr val="000000"/>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416052" y="403925"/>
            <a:ext cx="3799332" cy="288541"/>
          </a:xfrm>
        </p:spPr>
        <p:txBody>
          <a:bodyPr vert="horz">
            <a:sp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416051" y="724647"/>
            <a:ext cx="3799332" cy="184666"/>
          </a:xfrm>
          <a:prstGeom prst="rect">
            <a:avLst/>
          </a:prstGeom>
        </p:spPr>
        <p:txBody>
          <a:bodyPr wrap="square">
            <a:spAutoFit/>
          </a:bodyPr>
          <a:lstStyle>
            <a:lvl1pPr marL="0" indent="0" algn="l" rtl="0">
              <a:buNone/>
              <a:defRPr sz="1200" b="0"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solidFill>
                  <a:schemeClr val="tx1"/>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8"/>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solidFill>
                  <a:schemeClr val="tx1"/>
                </a:solidFill>
                <a:cs typeface="+mn-cs"/>
              </a:defRPr>
            </a:lvl1pPr>
          </a:lstStyle>
          <a:p>
            <a:pPr lvl="0">
              <a:buNone/>
            </a:pPr>
            <a:r>
              <a:rPr lang="en-US"/>
              <a:t>Add tracker</a:t>
            </a:r>
          </a:p>
        </p:txBody>
      </p:sp>
      <p:sp>
        <p:nvSpPr>
          <p:cNvPr id="13" name="Rectangle 12">
            <a:extLst>
              <a:ext uri="{FF2B5EF4-FFF2-40B4-BE49-F238E27FC236}">
                <a16:creationId xmlns:a16="http://schemas.microsoft.com/office/drawing/2014/main" id="{CF45388C-A3A7-4C54-8A41-6D20EBE6FF9F}"/>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Sticker">
            <a:extLst>
              <a:ext uri="{FF2B5EF4-FFF2-40B4-BE49-F238E27FC236}">
                <a16:creationId xmlns:a16="http://schemas.microsoft.com/office/drawing/2014/main" id="{7D48DE9F-DAC4-4857-BB46-8BB88C8ACBF1}"/>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p:txBody>
      </p:sp>
      <p:sp>
        <p:nvSpPr>
          <p:cNvPr id="15" name="object 7">
            <a:extLst>
              <a:ext uri="{FF2B5EF4-FFF2-40B4-BE49-F238E27FC236}">
                <a16:creationId xmlns:a16="http://schemas.microsoft.com/office/drawing/2014/main" id="{2804B7C5-5382-4704-A062-81F879700790}"/>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145425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2410228025"/>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3271266"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rgbClr val="000000"/>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rgbClr val="000000"/>
              </a:solidFill>
              <a:latin typeface="+mn-lt"/>
              <a:ea typeface="+mn-ea"/>
              <a:cs typeface="Arial" panose="020B0604020202020204" pitchFamily="34" charset="0"/>
            </a:endParaRP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5"/>
            </p:custDataLst>
          </p:nvPr>
        </p:nvSpPr>
        <p:spPr>
          <a:xfrm>
            <a:off x="416052" y="4876252"/>
            <a:ext cx="5225797"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solidFill>
                  <a:schemeClr val="tx1"/>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6"/>
            </p:custDataLst>
          </p:nvPr>
        </p:nvSpPr>
        <p:spPr>
          <a:xfrm>
            <a:off x="416051" y="31198"/>
            <a:ext cx="2599182" cy="92333"/>
          </a:xfrm>
          <a:prstGeom prst="rect">
            <a:avLst/>
          </a:prstGeom>
          <a:ln w="6350">
            <a:noFill/>
            <a:miter lim="800000"/>
          </a:ln>
        </p:spPr>
        <p:txBody>
          <a:bodyPr vert="horz" wrap="square" lIns="0" tIns="0" rIns="0" bIns="0" rtlCol="0">
            <a:noAutofit/>
          </a:bodyPr>
          <a:lstStyle>
            <a:lvl1pPr rtl="0">
              <a:defRPr lang="en-US" sz="6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7"/>
            </p:custDataLst>
          </p:nvPr>
        </p:nvSpPr>
        <p:spPr>
          <a:xfrm>
            <a:off x="416052" y="2058277"/>
            <a:ext cx="2599182" cy="57708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8"/>
            </p:custDataLst>
          </p:nvPr>
        </p:nvSpPr>
        <p:spPr>
          <a:xfrm>
            <a:off x="416051" y="2744733"/>
            <a:ext cx="2599182" cy="184666"/>
          </a:xfrm>
          <a:prstGeom prst="rect">
            <a:avLst/>
          </a:prstGeom>
        </p:spPr>
        <p:txBody>
          <a:bodyPr wrap="square">
            <a:spAutoFit/>
          </a:bodyPr>
          <a:lstStyle>
            <a:lvl1pPr marL="0" indent="0" algn="l" rtl="0">
              <a:buNone/>
              <a:defRPr sz="1200" b="0" baseline="0">
                <a:solidFill>
                  <a:schemeClr val="tx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14" name="Rectangle 13">
            <a:extLst>
              <a:ext uri="{FF2B5EF4-FFF2-40B4-BE49-F238E27FC236}">
                <a16:creationId xmlns:a16="http://schemas.microsoft.com/office/drawing/2014/main" id="{6ED54722-C763-4D70-A19C-9C0F82E50974}"/>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5" name="Sticker">
            <a:extLst>
              <a:ext uri="{FF2B5EF4-FFF2-40B4-BE49-F238E27FC236}">
                <a16:creationId xmlns:a16="http://schemas.microsoft.com/office/drawing/2014/main" id="{73EEBBBE-0394-4A2A-A790-0E5C623D18C5}"/>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p:txBody>
      </p:sp>
      <p:sp>
        <p:nvSpPr>
          <p:cNvPr id="16" name="object 7">
            <a:extLst>
              <a:ext uri="{FF2B5EF4-FFF2-40B4-BE49-F238E27FC236}">
                <a16:creationId xmlns:a16="http://schemas.microsoft.com/office/drawing/2014/main" id="{5E04B221-7540-4F7F-B92F-B18A333D9432}"/>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560179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1148400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2557938" cy="51435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marL="0" marR="0" lvl="0" indent="0" algn="r" defTabSz="458058" rtl="0" eaLnBrk="1" fontAlgn="auto" latinLnBrk="0" hangingPunct="1">
              <a:lnSpc>
                <a:spcPct val="100000"/>
              </a:lnSpc>
              <a:spcBef>
                <a:spcPts val="0"/>
              </a:spcBef>
              <a:spcAft>
                <a:spcPts val="0"/>
              </a:spcAft>
              <a:buClrTx/>
              <a:buSzTx/>
              <a:buFontTx/>
              <a:buNone/>
              <a:tabLst/>
              <a:defRPr/>
            </a:pPr>
            <a:fld id="{4ABDCABE-3F10-B64C-92F1-862014417034}" type="slidenum">
              <a:rPr kumimoji="0" lang="en-US" sz="675" b="0" i="0" u="none" strike="noStrike" kern="1200" cap="none" spc="0" normalizeH="0" baseline="0" noProof="0" smtClean="0">
                <a:ln>
                  <a:noFill/>
                </a:ln>
                <a:solidFill>
                  <a:srgbClr val="000000"/>
                </a:solidFill>
                <a:effectLst/>
                <a:uLnTx/>
                <a:uFillTx/>
                <a:latin typeface="+mn-lt"/>
                <a:ea typeface="+mn-ea"/>
                <a:cs typeface="Arial" panose="020B0604020202020204" pitchFamily="34" charset="0"/>
              </a:rPr>
              <a:pPr marL="0" marR="0" lvl="0" indent="0" algn="r" defTabSz="458058"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a:ln>
                <a:noFill/>
              </a:ln>
              <a:solidFill>
                <a:srgbClr val="000000"/>
              </a:solidFill>
              <a:effectLst/>
              <a:uLnTx/>
              <a:uFillTx/>
              <a:latin typeface="+mn-lt"/>
              <a:ea typeface="+mn-ea"/>
              <a:cs typeface="Arial" panose="020B0604020202020204" pitchFamily="34" charset="0"/>
            </a:endParaRP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685800" rtl="0" eaLnBrk="1" fontAlgn="auto" latinLnBrk="0" hangingPunct="1">
              <a:lnSpc>
                <a:spcPct val="100000"/>
              </a:lnSpc>
              <a:spcBef>
                <a:spcPts val="225"/>
              </a:spcBef>
              <a:spcAft>
                <a:spcPts val="225"/>
              </a:spcAft>
              <a:buClrTx/>
              <a:buSzTx/>
              <a:buFont typeface="Segoe UI" panose="020B0502040204020203" pitchFamily="34" charset="0"/>
              <a:buChar char="​"/>
              <a:tabLst/>
              <a:defRPr/>
            </a:pPr>
            <a:r>
              <a:rPr kumimoji="0" lang="en-US" sz="6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6"/>
            </p:custDataLst>
          </p:nvPr>
        </p:nvSpPr>
        <p:spPr>
          <a:xfrm>
            <a:off x="416051" y="31198"/>
            <a:ext cx="1885950" cy="92333"/>
          </a:xfrm>
          <a:prstGeom prst="rect">
            <a:avLst/>
          </a:prstGeom>
          <a:ln w="6350">
            <a:noFill/>
            <a:miter lim="800000"/>
          </a:ln>
        </p:spPr>
        <p:txBody>
          <a:bodyPr vert="horz" wrap="square" lIns="0" tIns="0" rIns="0" bIns="0" rtlCol="0">
            <a:noAutofit/>
          </a:bodyPr>
          <a:lstStyle>
            <a:lvl1pPr rtl="0">
              <a:defRPr lang="en-US" sz="6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7"/>
            </p:custDataLst>
          </p:nvPr>
        </p:nvSpPr>
        <p:spPr>
          <a:xfrm>
            <a:off x="416052" y="2058277"/>
            <a:ext cx="1885950" cy="57708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8"/>
            </p:custDataLst>
          </p:nvPr>
        </p:nvSpPr>
        <p:spPr>
          <a:xfrm>
            <a:off x="416052" y="2744734"/>
            <a:ext cx="1885950" cy="369332"/>
          </a:xfrm>
          <a:prstGeom prst="rect">
            <a:avLst/>
          </a:prstGeom>
        </p:spPr>
        <p:txBody>
          <a:bodyPr wrap="square">
            <a:spAutoFit/>
          </a:bodyPr>
          <a:lstStyle>
            <a:lvl1pPr marL="0" indent="0" algn="l" rtl="0">
              <a:buNone/>
              <a:defRPr sz="1200" b="0" baseline="0">
                <a:solidFill>
                  <a:schemeClr val="tx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
        <p:nvSpPr>
          <p:cNvPr id="14" name="Rectangle 13">
            <a:extLst>
              <a:ext uri="{FF2B5EF4-FFF2-40B4-BE49-F238E27FC236}">
                <a16:creationId xmlns:a16="http://schemas.microsoft.com/office/drawing/2014/main" id="{E74D1958-82A2-47C0-9943-FE4829EB783B}"/>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5" name="Sticker">
            <a:extLst>
              <a:ext uri="{FF2B5EF4-FFF2-40B4-BE49-F238E27FC236}">
                <a16:creationId xmlns:a16="http://schemas.microsoft.com/office/drawing/2014/main" id="{01CBB7DC-7D42-40A7-9746-3EF9C5189367}"/>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p:txBody>
      </p:sp>
      <p:sp>
        <p:nvSpPr>
          <p:cNvPr id="16" name="object 7">
            <a:extLst>
              <a:ext uri="{FF2B5EF4-FFF2-40B4-BE49-F238E27FC236}">
                <a16:creationId xmlns:a16="http://schemas.microsoft.com/office/drawing/2014/main" id="{3B4A70FA-6037-4C09-9BE6-F2A5A355B3A1}"/>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136664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19923683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191" y="1191"/>
                        <a:ext cx="1191" cy="1191"/>
                      </a:xfrm>
                      <a:prstGeom prst="rect">
                        <a:avLst/>
                      </a:prstGeom>
                    </p:spPr>
                  </p:pic>
                </p:oleObj>
              </mc:Fallback>
            </mc:AlternateContent>
          </a:graphicData>
        </a:graphic>
      </p:graphicFrame>
      <p:sp>
        <p:nvSpPr>
          <p:cNvPr id="12" name="bk object 16">
            <a:extLst>
              <a:ext uri="{FF2B5EF4-FFF2-40B4-BE49-F238E27FC236}">
                <a16:creationId xmlns:a16="http://schemas.microsoft.com/office/drawing/2014/main" id="{B74CC639-6CB9-4299-8EAF-640769E78BB1}"/>
              </a:ext>
            </a:extLst>
          </p:cNvPr>
          <p:cNvSpPr/>
          <p:nvPr userDrawn="1"/>
        </p:nvSpPr>
        <p:spPr>
          <a:xfrm>
            <a:off x="0" y="1"/>
            <a:ext cx="9143998" cy="5143499"/>
          </a:xfrm>
          <a:prstGeom prst="rect">
            <a:avLst/>
          </a:prstGeom>
          <a:blipFill>
            <a:blip r:embed="rId10" cstate="print">
              <a:extLst>
                <a:ext uri="{28A0092B-C50C-407E-A947-70E740481C1C}">
                  <a14:useLocalDpi xmlns:a14="http://schemas.microsoft.com/office/drawing/2010/main" val="0"/>
                </a:ext>
              </a:extLst>
            </a:blip>
            <a:stretch>
              <a:fillRect/>
            </a:stretch>
          </a:blipFill>
        </p:spPr>
        <p:txBody>
          <a:bodyPr wrap="square" lIns="0" tIns="0" rIns="0" bIns="0" rtlCol="0"/>
          <a:lstStyle/>
          <a:p>
            <a:pPr rtl="0"/>
            <a:endParaRPr lang="en-US"/>
          </a:p>
        </p:txBody>
      </p:sp>
      <p:sp>
        <p:nvSpPr>
          <p:cNvPr id="13" name="Rectangle 12">
            <a:extLst>
              <a:ext uri="{FF2B5EF4-FFF2-40B4-BE49-F238E27FC236}">
                <a16:creationId xmlns:a16="http://schemas.microsoft.com/office/drawing/2014/main" id="{B1F2ECF7-D02E-43FA-BD82-2E31B4B21637}"/>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Rectangle 13">
            <a:extLst>
              <a:ext uri="{FF2B5EF4-FFF2-40B4-BE49-F238E27FC236}">
                <a16:creationId xmlns:a16="http://schemas.microsoft.com/office/drawing/2014/main" id="{1C54C4D8-C102-4AC8-B461-70D3074C2660}"/>
              </a:ext>
            </a:extLst>
          </p:cNvPr>
          <p:cNvSpPr/>
          <p:nvPr userDrawn="1"/>
        </p:nvSpPr>
        <p:spPr>
          <a:xfrm>
            <a:off x="136321" y="350044"/>
            <a:ext cx="8871358" cy="464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418867" y="1051350"/>
            <a:ext cx="293350" cy="92333"/>
          </a:xfrm>
          <a:prstGeom prst="rect">
            <a:avLst/>
          </a:prstGeom>
          <a:noFill/>
          <a:ln w="6350">
            <a:noFill/>
            <a:miter lim="800000"/>
          </a:ln>
        </p:spPr>
        <p:txBody>
          <a:bodyPr vert="horz" wrap="none" lIns="0" tIns="0" rIns="0" bIns="0" rtlCol="0">
            <a:spAutoFit/>
          </a:bodyPr>
          <a:lstStyle/>
          <a:p>
            <a:pPr algn="l" rtl="0">
              <a:spcBef>
                <a:spcPts val="225"/>
              </a:spcBef>
              <a:spcAft>
                <a:spcPts val="225"/>
              </a:spcAft>
              <a:buNone/>
            </a:pPr>
            <a:r>
              <a:rPr lang="en-US" sz="600" b="1" cap="all" baseline="0"/>
              <a:t>STICKER</a:t>
            </a: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416052" y="403924"/>
            <a:ext cx="8311896" cy="865622"/>
          </a:xfrm>
        </p:spPr>
        <p:txBody>
          <a:bodyPr vert="horz">
            <a:sp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5"/>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6"/>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
        <p:nvSpPr>
          <p:cNvPr id="16" name="Sticker">
            <a:extLst>
              <a:ext uri="{FF2B5EF4-FFF2-40B4-BE49-F238E27FC236}">
                <a16:creationId xmlns:a16="http://schemas.microsoft.com/office/drawing/2014/main" id="{0BE98200-4381-4566-A000-452B19C33A33}"/>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p:txBody>
      </p:sp>
      <p:sp>
        <p:nvSpPr>
          <p:cNvPr id="17" name="object 7">
            <a:extLst>
              <a:ext uri="{FF2B5EF4-FFF2-40B4-BE49-F238E27FC236}">
                <a16:creationId xmlns:a16="http://schemas.microsoft.com/office/drawing/2014/main" id="{42E8F7FC-E298-494D-BDCE-8879F1447C69}"/>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612203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698610447"/>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191" y="1191"/>
                        <a:ext cx="1191" cy="1191"/>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2"/>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rtl="0" fontAlgn="auto">
              <a:spcBef>
                <a:spcPts val="0"/>
              </a:spcBef>
              <a:spcAft>
                <a:spcPts val="0"/>
              </a:spcAft>
              <a:defRPr/>
            </a:pPr>
            <a:fld id="{4ABDCABE-3F10-B64C-92F1-862014417034}" type="slidenum">
              <a:rPr lang="en-US" sz="675" smtClean="0">
                <a:solidFill>
                  <a:schemeClr val="tx1"/>
                </a:solidFill>
                <a:latin typeface="+mn-lt"/>
                <a:ea typeface="+mn-ea"/>
                <a:cs typeface="Arial" panose="020B0604020202020204" pitchFamily="34" charset="0"/>
              </a:rPr>
              <a:pPr algn="r" defTabSz="458058" rtl="0" fontAlgn="auto">
                <a:spcBef>
                  <a:spcPts val="0"/>
                </a:spcBef>
                <a:spcAft>
                  <a:spcPts val="0"/>
                </a:spcAft>
                <a:defRPr/>
              </a:pPr>
              <a:t>‹#›</a:t>
            </a:fld>
            <a:endParaRPr lang="en-US" sz="675">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48684DB6-320C-4E95-A29C-791B412C8164}"/>
              </a:ext>
            </a:extLst>
          </p:cNvPr>
          <p:cNvSpPr txBox="1"/>
          <p:nvPr userDrawn="1">
            <p:custDataLst>
              <p:tags r:id="rId3"/>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4"/>
            </p:custDataLst>
          </p:nvPr>
        </p:nvSpPr>
        <p:spPr>
          <a:xfrm>
            <a:off x="416051" y="31198"/>
            <a:ext cx="2882504" cy="92333"/>
          </a:xfrm>
          <a:prstGeom prst="rect">
            <a:avLst/>
          </a:prstGeom>
          <a:ln w="6350">
            <a:noFill/>
            <a:miter lim="800000"/>
          </a:ln>
        </p:spPr>
        <p:txBody>
          <a:bodyPr vert="horz" wrap="square" lIns="0" tIns="0" rIns="0" bIns="0" rtlCol="0">
            <a:spAutoFit/>
          </a:bodyPr>
          <a:lstStyle>
            <a:lvl1pPr rtl="0">
              <a:defRPr lang="en-US" sz="600" b="0" dirty="0">
                <a:cs typeface="+mn-cs"/>
              </a:defRPr>
            </a:lvl1pPr>
          </a:lstStyle>
          <a:p>
            <a:pPr lvl="0">
              <a:buNone/>
            </a:pPr>
            <a:r>
              <a:rPr lang="en-US"/>
              <a:t>Add tracker</a:t>
            </a:r>
          </a:p>
        </p:txBody>
      </p:sp>
    </p:spTree>
    <p:extLst>
      <p:ext uri="{BB962C8B-B14F-4D97-AF65-F5344CB8AC3E}">
        <p14:creationId xmlns:p14="http://schemas.microsoft.com/office/powerpoint/2010/main" val="289113980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2919810457"/>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DFF32636-9B4B-4700-A645-34E45DFEF58F}"/>
              </a:ext>
            </a:extLst>
          </p:cNvPr>
          <p:cNvPicPr>
            <a:picLocks noChangeAspect="1"/>
          </p:cNvPicPr>
          <p:nvPr userDrawn="1"/>
        </p:nvPicPr>
        <p:blipFill>
          <a:blip r:embed="rId6"/>
          <a:stretch>
            <a:fillRect/>
          </a:stretch>
        </p:blipFill>
        <p:spPr>
          <a:xfrm>
            <a:off x="0" y="0"/>
            <a:ext cx="9144000" cy="5143500"/>
          </a:xfrm>
          <a:prstGeom prst="rect">
            <a:avLst/>
          </a:prstGeom>
        </p:spPr>
      </p:pic>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600"/>
              <a:t>Source: …</a:t>
            </a:r>
          </a:p>
        </p:txBody>
      </p:sp>
      <p:sp>
        <p:nvSpPr>
          <p:cNvPr id="6" name="Rectangle 5">
            <a:extLst>
              <a:ext uri="{FF2B5EF4-FFF2-40B4-BE49-F238E27FC236}">
                <a16:creationId xmlns:a16="http://schemas.microsoft.com/office/drawing/2014/main" id="{A6CB8B20-62C4-437B-BB06-E7E71A99EB57}"/>
              </a:ext>
            </a:extLst>
          </p:cNvPr>
          <p:cNvSpPr/>
          <p:nvPr userDrawn="1"/>
        </p:nvSpPr>
        <p:spPr>
          <a:xfrm>
            <a:off x="0" y="1351128"/>
            <a:ext cx="4437228" cy="3270344"/>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pic>
        <p:nvPicPr>
          <p:cNvPr id="7" name="Picture 6">
            <a:extLst>
              <a:ext uri="{FF2B5EF4-FFF2-40B4-BE49-F238E27FC236}">
                <a16:creationId xmlns:a16="http://schemas.microsoft.com/office/drawing/2014/main" id="{B0EA3244-A331-4D21-B55F-A4F021F6CFFA}"/>
              </a:ext>
            </a:extLst>
          </p:cNvPr>
          <p:cNvPicPr>
            <a:picLocks noChangeAspect="1"/>
          </p:cNvPicPr>
          <p:nvPr userDrawn="1"/>
        </p:nvPicPr>
        <p:blipFill rotWithShape="1">
          <a:blip r:embed="rId7" cstate="screen">
            <a:extLst>
              <a:ext uri="{28A0092B-C50C-407E-A947-70E740481C1C}">
                <a14:useLocalDpi xmlns:a14="http://schemas.microsoft.com/office/drawing/2010/main" val="0"/>
              </a:ext>
            </a:extLst>
          </a:blip>
          <a:srcRect/>
          <a:stretch/>
        </p:blipFill>
        <p:spPr>
          <a:xfrm>
            <a:off x="7698259" y="4370260"/>
            <a:ext cx="1068873" cy="587504"/>
          </a:xfrm>
          <a:prstGeom prst="rect">
            <a:avLst/>
          </a:prstGeom>
        </p:spPr>
      </p:pic>
      <p:pic>
        <p:nvPicPr>
          <p:cNvPr id="8" name="Picture 7">
            <a:extLst>
              <a:ext uri="{FF2B5EF4-FFF2-40B4-BE49-F238E27FC236}">
                <a16:creationId xmlns:a16="http://schemas.microsoft.com/office/drawing/2014/main" id="{445BB205-308F-4FE0-B6DA-E8F74E586C7B}"/>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7598818" y="1"/>
            <a:ext cx="918896" cy="1458347"/>
          </a:xfrm>
          <a:prstGeom prst="rect">
            <a:avLst/>
          </a:prstGeom>
        </p:spPr>
      </p:pic>
      <p:sp>
        <p:nvSpPr>
          <p:cNvPr id="9" name="TextBox 8">
            <a:extLst>
              <a:ext uri="{FF2B5EF4-FFF2-40B4-BE49-F238E27FC236}">
                <a16:creationId xmlns:a16="http://schemas.microsoft.com/office/drawing/2014/main" id="{C230FAC1-B2EF-4257-82B9-47268BAE6CDE}"/>
              </a:ext>
            </a:extLst>
          </p:cNvPr>
          <p:cNvSpPr txBox="1"/>
          <p:nvPr userDrawn="1"/>
        </p:nvSpPr>
        <p:spPr>
          <a:xfrm>
            <a:off x="457648" y="2570801"/>
            <a:ext cx="3253519" cy="830997"/>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5400"/>
              <a:t>Thank you </a:t>
            </a:r>
          </a:p>
        </p:txBody>
      </p:sp>
    </p:spTree>
    <p:extLst>
      <p:ext uri="{BB962C8B-B14F-4D97-AF65-F5344CB8AC3E}">
        <p14:creationId xmlns:p14="http://schemas.microsoft.com/office/powerpoint/2010/main" val="235707481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3"/>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2"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600"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1"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3"/>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4"/>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3479005039"/>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113800097"/>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1578243176"/>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3"/>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2"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600"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1"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3"/>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78" indent="0" algn="ctr">
              <a:buNone/>
              <a:defRPr>
                <a:solidFill>
                  <a:schemeClr val="tx1">
                    <a:tint val="75000"/>
                  </a:schemeClr>
                </a:solidFill>
              </a:defRPr>
            </a:lvl2pPr>
            <a:lvl3pPr marL="914355"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4"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4"/>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7" y="63515"/>
            <a:ext cx="1225267" cy="702137"/>
          </a:xfrm>
          <a:prstGeom prst="rect">
            <a:avLst/>
          </a:prstGeom>
        </p:spPr>
      </p:pic>
    </p:spTree>
    <p:extLst>
      <p:ext uri="{BB962C8B-B14F-4D97-AF65-F5344CB8AC3E}">
        <p14:creationId xmlns:p14="http://schemas.microsoft.com/office/powerpoint/2010/main" val="3577971423"/>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84" indent="-342884">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3108867"/>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2"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3"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136215468"/>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78" indent="0">
              <a:buNone/>
              <a:defRPr sz="1800">
                <a:solidFill>
                  <a:schemeClr val="tx1">
                    <a:tint val="75000"/>
                  </a:schemeClr>
                </a:solidFill>
              </a:defRPr>
            </a:lvl2pPr>
            <a:lvl3pPr marL="914355"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4"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38507085"/>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6"/>
            <a:ext cx="9144000" cy="883169"/>
          </a:xfrm>
          <a:prstGeom prst="rect">
            <a:avLst/>
          </a:prstGeom>
        </p:spPr>
      </p:pic>
      <p:sp>
        <p:nvSpPr>
          <p:cNvPr id="3" name="TextBox 2"/>
          <p:cNvSpPr txBox="1"/>
          <p:nvPr userDrawn="1"/>
        </p:nvSpPr>
        <p:spPr>
          <a:xfrm>
            <a:off x="127220" y="2746826"/>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1500416589"/>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6"/>
            <a:ext cx="9144000" cy="883169"/>
          </a:xfrm>
          <a:prstGeom prst="rect">
            <a:avLst/>
          </a:prstGeom>
        </p:spPr>
      </p:pic>
      <p:sp>
        <p:nvSpPr>
          <p:cNvPr id="3" name="TextBox 2"/>
          <p:cNvSpPr txBox="1"/>
          <p:nvPr userDrawn="1"/>
        </p:nvSpPr>
        <p:spPr>
          <a:xfrm>
            <a:off x="127220" y="2746826"/>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7" y="4339722"/>
            <a:ext cx="1225267" cy="702137"/>
          </a:xfrm>
          <a:prstGeom prst="rect">
            <a:avLst/>
          </a:prstGeom>
        </p:spPr>
      </p:pic>
    </p:spTree>
    <p:extLst>
      <p:ext uri="{BB962C8B-B14F-4D97-AF65-F5344CB8AC3E}">
        <p14:creationId xmlns:p14="http://schemas.microsoft.com/office/powerpoint/2010/main" val="2540669969"/>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1793924478"/>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1595166214"/>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1314499873"/>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6" y="63514"/>
            <a:ext cx="1225267" cy="702137"/>
          </a:xfrm>
          <a:prstGeom prst="rect">
            <a:avLst/>
          </a:prstGeom>
        </p:spPr>
      </p:pic>
    </p:spTree>
    <p:extLst>
      <p:ext uri="{BB962C8B-B14F-4D97-AF65-F5344CB8AC3E}">
        <p14:creationId xmlns:p14="http://schemas.microsoft.com/office/powerpoint/2010/main" val="3622682968"/>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92" indent="-34289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68209121"/>
      </p:ext>
    </p:extLst>
  </p:cSld>
  <p:clrMapOvr>
    <a:masterClrMapping/>
  </p:clrMapOvr>
  <p:transition>
    <p:fade/>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318353860"/>
      </p:ext>
    </p:extLst>
  </p:cSld>
  <p:clrMapOvr>
    <a:masterClrMapping/>
  </p:clrMapOvr>
  <p:transition>
    <p:fade/>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741057476"/>
      </p:ext>
    </p:extLst>
  </p:cSld>
  <p:clrMapOvr>
    <a:masterClrMapping/>
  </p:clrMapOvr>
  <p:transition>
    <p:fade/>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457200" y="1376680"/>
            <a:ext cx="8229600" cy="3132350"/>
          </a:xfrm>
        </p:spPr>
        <p:txBody>
          <a:bodyPr/>
          <a:lstStyle>
            <a:lvl1pPr marL="228594" indent="-228594">
              <a:lnSpc>
                <a:spcPts val="2200"/>
              </a:lnSpc>
              <a:buClr>
                <a:srgbClr val="003BC0"/>
              </a:buClr>
              <a:buFont typeface="Arial" panose="020B0604020202020204" pitchFamily="34" charset="0"/>
              <a:buChar char="•"/>
              <a:defRPr sz="2000" b="1">
                <a:solidFill>
                  <a:srgbClr val="1D1D1D"/>
                </a:solidFill>
              </a:defRPr>
            </a:lvl1pPr>
            <a:lvl2pPr marL="457189" indent="-169859">
              <a:lnSpc>
                <a:spcPts val="2000"/>
              </a:lnSpc>
              <a:buClr>
                <a:srgbClr val="005761"/>
              </a:buClr>
              <a:buFont typeface="Arial" panose="020B0604020202020204" pitchFamily="34" charset="0"/>
              <a:buChar char="-"/>
              <a:tabLst>
                <a:tab pos="40004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3A1"/>
                </a:solidFill>
                <a:effectLst/>
                <a:latin typeface="Calibri" pitchFamily="34" charset="0"/>
              </a:defRPr>
            </a:lvl1pPr>
          </a:lstStyle>
          <a:p>
            <a:endParaRPr lang="en-US"/>
          </a:p>
        </p:txBody>
      </p:sp>
      <p:grpSp>
        <p:nvGrpSpPr>
          <p:cNvPr id="24" name="Group 23">
            <a:extLst>
              <a:ext uri="{FF2B5EF4-FFF2-40B4-BE49-F238E27FC236}">
                <a16:creationId xmlns:a16="http://schemas.microsoft.com/office/drawing/2014/main" id="{F3BFD0D5-97F2-94E6-B525-36BDF3A2D00A}"/>
              </a:ext>
            </a:extLst>
          </p:cNvPr>
          <p:cNvGrpSpPr/>
          <p:nvPr userDrawn="1"/>
        </p:nvGrpSpPr>
        <p:grpSpPr>
          <a:xfrm>
            <a:off x="1" y="5017855"/>
            <a:ext cx="9144001" cy="126331"/>
            <a:chOff x="0" y="5080334"/>
            <a:chExt cx="9144001" cy="126331"/>
          </a:xfrm>
        </p:grpSpPr>
        <p:sp>
          <p:nvSpPr>
            <p:cNvPr id="25" name="Rectangle 20">
              <a:extLst>
                <a:ext uri="{FF2B5EF4-FFF2-40B4-BE49-F238E27FC236}">
                  <a16:creationId xmlns:a16="http://schemas.microsoft.com/office/drawing/2014/main" id="{333FB8EB-3A48-F501-0E14-D97D6DD53B64}"/>
                </a:ext>
              </a:extLst>
            </p:cNvPr>
            <p:cNvSpPr>
              <a:spLocks noChangeArrowheads="1"/>
            </p:cNvSpPr>
            <p:nvPr userDrawn="1"/>
          </p:nvSpPr>
          <p:spPr bwMode="auto">
            <a:xfrm flipV="1">
              <a:off x="0" y="5080334"/>
              <a:ext cx="6859323" cy="126331"/>
            </a:xfrm>
            <a:prstGeom prst="rect">
              <a:avLst/>
            </a:prstGeom>
            <a:solidFill>
              <a:srgbClr val="002474"/>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6" name="Rectangle 20">
              <a:extLst>
                <a:ext uri="{FF2B5EF4-FFF2-40B4-BE49-F238E27FC236}">
                  <a16:creationId xmlns:a16="http://schemas.microsoft.com/office/drawing/2014/main" id="{439AA5A5-3554-1A64-CE56-A848D036ED7C}"/>
                </a:ext>
              </a:extLst>
            </p:cNvPr>
            <p:cNvSpPr>
              <a:spLocks noChangeArrowheads="1"/>
            </p:cNvSpPr>
            <p:nvPr userDrawn="1"/>
          </p:nvSpPr>
          <p:spPr bwMode="auto">
            <a:xfrm flipV="1">
              <a:off x="6859520" y="5080334"/>
              <a:ext cx="571643" cy="126331"/>
            </a:xfrm>
            <a:prstGeom prst="rect">
              <a:avLst/>
            </a:prstGeom>
            <a:solidFill>
              <a:srgbClr val="003EC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7" name="Rectangle 20">
              <a:extLst>
                <a:ext uri="{FF2B5EF4-FFF2-40B4-BE49-F238E27FC236}">
                  <a16:creationId xmlns:a16="http://schemas.microsoft.com/office/drawing/2014/main" id="{6E7C49C5-C3BE-0F14-38DC-3C3AE3B81CEA}"/>
                </a:ext>
              </a:extLst>
            </p:cNvPr>
            <p:cNvSpPr>
              <a:spLocks noChangeArrowheads="1"/>
            </p:cNvSpPr>
            <p:nvPr userDrawn="1"/>
          </p:nvSpPr>
          <p:spPr bwMode="auto">
            <a:xfrm flipV="1">
              <a:off x="7428672" y="5080334"/>
              <a:ext cx="571643" cy="126331"/>
            </a:xfrm>
            <a:prstGeom prst="rect">
              <a:avLst/>
            </a:prstGeom>
            <a:solidFill>
              <a:srgbClr val="004DFA"/>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0">
              <a:extLst>
                <a:ext uri="{FF2B5EF4-FFF2-40B4-BE49-F238E27FC236}">
                  <a16:creationId xmlns:a16="http://schemas.microsoft.com/office/drawing/2014/main" id="{8500A633-DAA0-9BE4-4179-ADE74545B2E3}"/>
                </a:ext>
              </a:extLst>
            </p:cNvPr>
            <p:cNvSpPr>
              <a:spLocks noChangeArrowheads="1"/>
            </p:cNvSpPr>
            <p:nvPr userDrawn="1"/>
          </p:nvSpPr>
          <p:spPr bwMode="auto">
            <a:xfrm flipV="1">
              <a:off x="8000515" y="5080334"/>
              <a:ext cx="571643" cy="126331"/>
            </a:xfrm>
            <a:prstGeom prst="rect">
              <a:avLst/>
            </a:prstGeom>
            <a:solidFill>
              <a:srgbClr val="2568F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0">
              <a:extLst>
                <a:ext uri="{FF2B5EF4-FFF2-40B4-BE49-F238E27FC236}">
                  <a16:creationId xmlns:a16="http://schemas.microsoft.com/office/drawing/2014/main" id="{6ECEC1E1-643F-6311-5331-76943D489DDC}"/>
                </a:ext>
              </a:extLst>
            </p:cNvPr>
            <p:cNvSpPr>
              <a:spLocks noChangeArrowheads="1"/>
            </p:cNvSpPr>
            <p:nvPr userDrawn="1"/>
          </p:nvSpPr>
          <p:spPr bwMode="auto">
            <a:xfrm flipV="1">
              <a:off x="8572358" y="5080334"/>
              <a:ext cx="571643" cy="126331"/>
            </a:xfrm>
            <a:prstGeom prst="rect">
              <a:avLst/>
            </a:prstGeom>
            <a:solidFill>
              <a:srgbClr val="5D8FFF"/>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1901236572"/>
      </p:ext>
    </p:extLst>
  </p:cSld>
  <p:clrMapOvr>
    <a:masterClrMapping/>
  </p:clrMapOvr>
  <p:transition>
    <p:fade/>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_Section Header">
    <p:bg>
      <p:bgPr>
        <a:solidFill>
          <a:schemeClr val="bg2"/>
        </a:solidFill>
        <a:effectLst/>
      </p:bgPr>
    </p:bg>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3870910"/>
            <a:ext cx="5829300" cy="319683"/>
          </a:xfrm>
          <a:prstGeom prst="rect">
            <a:avLst/>
          </a:prstGeom>
        </p:spPr>
        <p:txBody>
          <a:bodyPr anchor="b"/>
          <a:lstStyle>
            <a:lvl1pPr marL="0" indent="0" algn="l">
              <a:lnSpc>
                <a:spcPts val="1650"/>
              </a:lnSpc>
              <a:buNone/>
              <a:defRPr sz="1500" baseline="0">
                <a:solidFill>
                  <a:srgbClr val="0033A1"/>
                </a:solidFill>
                <a:latin typeface="Calibri"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438150" y="3071179"/>
            <a:ext cx="7886700" cy="993775"/>
          </a:xfrm>
          <a:prstGeom prst="rect">
            <a:avLst/>
          </a:prstGeom>
        </p:spPr>
        <p:txBody>
          <a:bodyPr/>
          <a:lstStyle>
            <a:lvl1pPr algn="l">
              <a:defRPr sz="3600" b="1">
                <a:solidFill>
                  <a:srgbClr val="0033A1"/>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4" name="Group 3">
            <a:extLst>
              <a:ext uri="{FF2B5EF4-FFF2-40B4-BE49-F238E27FC236}">
                <a16:creationId xmlns:a16="http://schemas.microsoft.com/office/drawing/2014/main" id="{08599E37-0C63-2EDA-CC8C-E1C5D10E66A8}"/>
              </a:ext>
            </a:extLst>
          </p:cNvPr>
          <p:cNvGrpSpPr/>
          <p:nvPr userDrawn="1"/>
        </p:nvGrpSpPr>
        <p:grpSpPr>
          <a:xfrm>
            <a:off x="1" y="5017855"/>
            <a:ext cx="9144001" cy="126331"/>
            <a:chOff x="0" y="5080334"/>
            <a:chExt cx="9144001" cy="126331"/>
          </a:xfrm>
        </p:grpSpPr>
        <p:sp>
          <p:nvSpPr>
            <p:cNvPr id="5" name="Rectangle 20">
              <a:extLst>
                <a:ext uri="{FF2B5EF4-FFF2-40B4-BE49-F238E27FC236}">
                  <a16:creationId xmlns:a16="http://schemas.microsoft.com/office/drawing/2014/main" id="{1BEE535A-0C78-C6CB-4D2D-FE123E5AB7CD}"/>
                </a:ext>
              </a:extLst>
            </p:cNvPr>
            <p:cNvSpPr>
              <a:spLocks noChangeArrowheads="1"/>
            </p:cNvSpPr>
            <p:nvPr userDrawn="1"/>
          </p:nvSpPr>
          <p:spPr bwMode="auto">
            <a:xfrm flipV="1">
              <a:off x="0" y="5080334"/>
              <a:ext cx="6859323" cy="126331"/>
            </a:xfrm>
            <a:prstGeom prst="rect">
              <a:avLst/>
            </a:prstGeom>
            <a:solidFill>
              <a:srgbClr val="002474"/>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6" name="Rectangle 20">
              <a:extLst>
                <a:ext uri="{FF2B5EF4-FFF2-40B4-BE49-F238E27FC236}">
                  <a16:creationId xmlns:a16="http://schemas.microsoft.com/office/drawing/2014/main" id="{7DE3C9C3-2B74-4DAE-057B-437DA583D027}"/>
                </a:ext>
              </a:extLst>
            </p:cNvPr>
            <p:cNvSpPr>
              <a:spLocks noChangeArrowheads="1"/>
            </p:cNvSpPr>
            <p:nvPr userDrawn="1"/>
          </p:nvSpPr>
          <p:spPr bwMode="auto">
            <a:xfrm flipV="1">
              <a:off x="6859520" y="5080334"/>
              <a:ext cx="571643" cy="126331"/>
            </a:xfrm>
            <a:prstGeom prst="rect">
              <a:avLst/>
            </a:prstGeom>
            <a:solidFill>
              <a:srgbClr val="003EC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7" name="Rectangle 20">
              <a:extLst>
                <a:ext uri="{FF2B5EF4-FFF2-40B4-BE49-F238E27FC236}">
                  <a16:creationId xmlns:a16="http://schemas.microsoft.com/office/drawing/2014/main" id="{7C3A004F-2C42-0117-3624-BE32B2AED9DB}"/>
                </a:ext>
              </a:extLst>
            </p:cNvPr>
            <p:cNvSpPr>
              <a:spLocks noChangeArrowheads="1"/>
            </p:cNvSpPr>
            <p:nvPr userDrawn="1"/>
          </p:nvSpPr>
          <p:spPr bwMode="auto">
            <a:xfrm flipV="1">
              <a:off x="7428672" y="5080334"/>
              <a:ext cx="571643" cy="126331"/>
            </a:xfrm>
            <a:prstGeom prst="rect">
              <a:avLst/>
            </a:prstGeom>
            <a:solidFill>
              <a:srgbClr val="004DFA"/>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8" name="Rectangle 20">
              <a:extLst>
                <a:ext uri="{FF2B5EF4-FFF2-40B4-BE49-F238E27FC236}">
                  <a16:creationId xmlns:a16="http://schemas.microsoft.com/office/drawing/2014/main" id="{A681E638-4CA3-2017-5B62-4D545E7C4AC5}"/>
                </a:ext>
              </a:extLst>
            </p:cNvPr>
            <p:cNvSpPr>
              <a:spLocks noChangeArrowheads="1"/>
            </p:cNvSpPr>
            <p:nvPr userDrawn="1"/>
          </p:nvSpPr>
          <p:spPr bwMode="auto">
            <a:xfrm flipV="1">
              <a:off x="8000515" y="5080334"/>
              <a:ext cx="571643" cy="126331"/>
            </a:xfrm>
            <a:prstGeom prst="rect">
              <a:avLst/>
            </a:prstGeom>
            <a:solidFill>
              <a:srgbClr val="2568F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20">
              <a:extLst>
                <a:ext uri="{FF2B5EF4-FFF2-40B4-BE49-F238E27FC236}">
                  <a16:creationId xmlns:a16="http://schemas.microsoft.com/office/drawing/2014/main" id="{657CA67A-F154-C530-B659-62C06B1F62FC}"/>
                </a:ext>
              </a:extLst>
            </p:cNvPr>
            <p:cNvSpPr>
              <a:spLocks noChangeArrowheads="1"/>
            </p:cNvSpPr>
            <p:nvPr userDrawn="1"/>
          </p:nvSpPr>
          <p:spPr bwMode="auto">
            <a:xfrm flipV="1">
              <a:off x="8572358" y="5080334"/>
              <a:ext cx="571643" cy="126331"/>
            </a:xfrm>
            <a:prstGeom prst="rect">
              <a:avLst/>
            </a:prstGeom>
            <a:solidFill>
              <a:srgbClr val="5D8FFF"/>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47413511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a:p>
        </p:txBody>
      </p:sp>
    </p:spTree>
    <p:extLst>
      <p:ext uri="{BB962C8B-B14F-4D97-AF65-F5344CB8AC3E}">
        <p14:creationId xmlns:p14="http://schemas.microsoft.com/office/powerpoint/2010/main" val="4442292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213F98"/>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1" y="1358901"/>
            <a:ext cx="3889375" cy="3316288"/>
          </a:xfrm>
        </p:spPr>
        <p:txBody>
          <a:bodyPr/>
          <a:lstStyle>
            <a:lvl1pPr marL="228594" indent="-228594">
              <a:buClr>
                <a:srgbClr val="213F98"/>
              </a:buClr>
              <a:buFont typeface="Arial" panose="020B0604020202020204" pitchFamily="34" charset="0"/>
              <a:buChar char="•"/>
              <a:defRPr sz="2000" b="1">
                <a:solidFill>
                  <a:srgbClr val="1D1D1D"/>
                </a:solidFill>
              </a:defRPr>
            </a:lvl1pPr>
            <a:lvl2pPr marL="457189" indent="-169859">
              <a:buClr>
                <a:srgbClr val="004D71"/>
              </a:buClr>
              <a:buFont typeface="Calibri" panose="020F050202020403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4572000" y="1358901"/>
            <a:ext cx="4114800" cy="3316288"/>
          </a:xfrm>
        </p:spPr>
        <p:txBody>
          <a:bodyPr/>
          <a:lstStyle>
            <a:lvl1pPr>
              <a:spcAft>
                <a:spcPts val="1200"/>
              </a:spcAft>
              <a:buNone/>
              <a:defRPr sz="2000" b="0">
                <a:solidFill>
                  <a:srgbClr val="000000"/>
                </a:solidFill>
              </a:defRPr>
            </a:lvl1pPr>
            <a:lvl2pPr marL="290506" indent="-290506">
              <a:spcBef>
                <a:spcPts val="600"/>
              </a:spcBef>
              <a:spcAft>
                <a:spcPts val="600"/>
              </a:spcAft>
              <a:buClr>
                <a:srgbClr val="9B4E9E"/>
              </a:buClr>
              <a:buFont typeface="Wingdings" panose="05000000000000000000" pitchFamily="2" charset="2"/>
              <a:buChar char="§"/>
              <a:defRPr sz="2800"/>
            </a:lvl2pPr>
            <a:lvl3pPr marL="623873" indent="-333367">
              <a:spcBef>
                <a:spcPts val="600"/>
              </a:spcBef>
              <a:spcAft>
                <a:spcPts val="600"/>
              </a:spcAft>
              <a:buClr>
                <a:srgbClr val="692145"/>
              </a:buClr>
              <a:defRPr sz="2400"/>
            </a:lvl3pPr>
            <a:lvl4pPr marL="914378" indent="-231770">
              <a:spcBef>
                <a:spcPts val="600"/>
              </a:spcBef>
              <a:spcAft>
                <a:spcPts val="600"/>
              </a:spcAft>
              <a:defRPr/>
            </a:lvl4pPr>
          </a:lstStyle>
          <a:p>
            <a:pPr lvl="0"/>
            <a:r>
              <a:rPr lang="en-US"/>
              <a:t>Object</a:t>
            </a:r>
          </a:p>
        </p:txBody>
      </p:sp>
      <p:grpSp>
        <p:nvGrpSpPr>
          <p:cNvPr id="12" name="Group 11">
            <a:extLst>
              <a:ext uri="{FF2B5EF4-FFF2-40B4-BE49-F238E27FC236}">
                <a16:creationId xmlns:a16="http://schemas.microsoft.com/office/drawing/2014/main" id="{2D21A7F8-0315-BE28-5331-106297978CB1}"/>
              </a:ext>
            </a:extLst>
          </p:cNvPr>
          <p:cNvGrpSpPr/>
          <p:nvPr userDrawn="1"/>
        </p:nvGrpSpPr>
        <p:grpSpPr>
          <a:xfrm>
            <a:off x="1" y="5017855"/>
            <a:ext cx="9144001" cy="126331"/>
            <a:chOff x="0" y="5080334"/>
            <a:chExt cx="9144001" cy="126331"/>
          </a:xfrm>
        </p:grpSpPr>
        <p:sp>
          <p:nvSpPr>
            <p:cNvPr id="14" name="Rectangle 20">
              <a:extLst>
                <a:ext uri="{FF2B5EF4-FFF2-40B4-BE49-F238E27FC236}">
                  <a16:creationId xmlns:a16="http://schemas.microsoft.com/office/drawing/2014/main" id="{6307A94B-122D-9669-B78B-BECFFE64B228}"/>
                </a:ext>
              </a:extLst>
            </p:cNvPr>
            <p:cNvSpPr>
              <a:spLocks noChangeArrowheads="1"/>
            </p:cNvSpPr>
            <p:nvPr userDrawn="1"/>
          </p:nvSpPr>
          <p:spPr bwMode="auto">
            <a:xfrm flipV="1">
              <a:off x="0" y="5080334"/>
              <a:ext cx="6859323" cy="126331"/>
            </a:xfrm>
            <a:prstGeom prst="rect">
              <a:avLst/>
            </a:prstGeom>
            <a:solidFill>
              <a:srgbClr val="002474"/>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5" name="Rectangle 20">
              <a:extLst>
                <a:ext uri="{FF2B5EF4-FFF2-40B4-BE49-F238E27FC236}">
                  <a16:creationId xmlns:a16="http://schemas.microsoft.com/office/drawing/2014/main" id="{1F4889E5-3EA6-F3F3-9269-2F74757FCB0F}"/>
                </a:ext>
              </a:extLst>
            </p:cNvPr>
            <p:cNvSpPr>
              <a:spLocks noChangeArrowheads="1"/>
            </p:cNvSpPr>
            <p:nvPr userDrawn="1"/>
          </p:nvSpPr>
          <p:spPr bwMode="auto">
            <a:xfrm flipV="1">
              <a:off x="6859520" y="5080334"/>
              <a:ext cx="571643" cy="126331"/>
            </a:xfrm>
            <a:prstGeom prst="rect">
              <a:avLst/>
            </a:prstGeom>
            <a:solidFill>
              <a:srgbClr val="003EC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20">
              <a:extLst>
                <a:ext uri="{FF2B5EF4-FFF2-40B4-BE49-F238E27FC236}">
                  <a16:creationId xmlns:a16="http://schemas.microsoft.com/office/drawing/2014/main" id="{34D4B7FE-564C-9F03-2FFC-9942271D4EE6}"/>
                </a:ext>
              </a:extLst>
            </p:cNvPr>
            <p:cNvSpPr>
              <a:spLocks noChangeArrowheads="1"/>
            </p:cNvSpPr>
            <p:nvPr userDrawn="1"/>
          </p:nvSpPr>
          <p:spPr bwMode="auto">
            <a:xfrm flipV="1">
              <a:off x="7428672" y="5080334"/>
              <a:ext cx="571643" cy="126331"/>
            </a:xfrm>
            <a:prstGeom prst="rect">
              <a:avLst/>
            </a:prstGeom>
            <a:solidFill>
              <a:srgbClr val="004DFA"/>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7" name="Rectangle 20">
              <a:extLst>
                <a:ext uri="{FF2B5EF4-FFF2-40B4-BE49-F238E27FC236}">
                  <a16:creationId xmlns:a16="http://schemas.microsoft.com/office/drawing/2014/main" id="{90A616D9-692E-0A5B-0CA6-9512070718C3}"/>
                </a:ext>
              </a:extLst>
            </p:cNvPr>
            <p:cNvSpPr>
              <a:spLocks noChangeArrowheads="1"/>
            </p:cNvSpPr>
            <p:nvPr userDrawn="1"/>
          </p:nvSpPr>
          <p:spPr bwMode="auto">
            <a:xfrm flipV="1">
              <a:off x="8000515" y="5080334"/>
              <a:ext cx="571643" cy="126331"/>
            </a:xfrm>
            <a:prstGeom prst="rect">
              <a:avLst/>
            </a:prstGeom>
            <a:solidFill>
              <a:srgbClr val="2568F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8" name="Rectangle 20">
              <a:extLst>
                <a:ext uri="{FF2B5EF4-FFF2-40B4-BE49-F238E27FC236}">
                  <a16:creationId xmlns:a16="http://schemas.microsoft.com/office/drawing/2014/main" id="{338E7292-E69B-1AEE-6841-48B6610FEC50}"/>
                </a:ext>
              </a:extLst>
            </p:cNvPr>
            <p:cNvSpPr>
              <a:spLocks noChangeArrowheads="1"/>
            </p:cNvSpPr>
            <p:nvPr userDrawn="1"/>
          </p:nvSpPr>
          <p:spPr bwMode="auto">
            <a:xfrm flipV="1">
              <a:off x="8572358" y="5080334"/>
              <a:ext cx="571643" cy="126331"/>
            </a:xfrm>
            <a:prstGeom prst="rect">
              <a:avLst/>
            </a:prstGeom>
            <a:solidFill>
              <a:srgbClr val="5D8FFF"/>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4121075535"/>
      </p:ext>
    </p:extLst>
  </p:cSld>
  <p:clrMapOvr>
    <a:masterClrMapping/>
  </p:clrMapOvr>
  <p:transition>
    <p:fade/>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 preserve="1">
  <p:cSld name="4_Cover/Title Slide">
    <p:bg>
      <p:bgPr>
        <a:solidFill>
          <a:schemeClr val="bg1"/>
        </a:solidFill>
        <a:effectLst/>
      </p:bgPr>
    </p:bg>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4271E35E-A984-BD71-9E80-C721F4B1726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5275" t="22148" r="1" b="20971"/>
          <a:stretch/>
        </p:blipFill>
        <p:spPr>
          <a:xfrm>
            <a:off x="4061362" y="2"/>
            <a:ext cx="4772335" cy="5143499"/>
          </a:xfrm>
          <a:prstGeom prst="rect">
            <a:avLst/>
          </a:prstGeom>
        </p:spPr>
      </p:pic>
      <p:sp>
        <p:nvSpPr>
          <p:cNvPr id="2" name="Title 1">
            <a:extLst>
              <a:ext uri="{FF2B5EF4-FFF2-40B4-BE49-F238E27FC236}">
                <a16:creationId xmlns:a16="http://schemas.microsoft.com/office/drawing/2014/main" id="{7C3CED23-0269-D58E-C7EA-0C55FB9BF859}"/>
              </a:ext>
            </a:extLst>
          </p:cNvPr>
          <p:cNvSpPr>
            <a:spLocks noGrp="1"/>
          </p:cNvSpPr>
          <p:nvPr>
            <p:ph type="ctrTitle"/>
          </p:nvPr>
        </p:nvSpPr>
        <p:spPr>
          <a:xfrm>
            <a:off x="816102" y="1235042"/>
            <a:ext cx="4848606" cy="1213543"/>
          </a:xfrm>
          <a:prstGeom prst="rect">
            <a:avLst/>
          </a:prstGeom>
        </p:spPr>
        <p:txBody>
          <a:bodyPr anchor="b">
            <a:normAutofit/>
          </a:bodyPr>
          <a:lstStyle>
            <a:lvl1pPr algn="l">
              <a:defRPr sz="3000" b="0" i="0">
                <a:solidFill>
                  <a:srgbClr val="1964A7"/>
                </a:solidFill>
              </a:defRPr>
            </a:lvl1pPr>
          </a:lstStyle>
          <a:p>
            <a:r>
              <a:rPr lang="en-US"/>
              <a:t>Click to edit Master title style</a:t>
            </a:r>
          </a:p>
        </p:txBody>
      </p:sp>
      <p:sp>
        <p:nvSpPr>
          <p:cNvPr id="3" name="Subtitle 2">
            <a:extLst>
              <a:ext uri="{FF2B5EF4-FFF2-40B4-BE49-F238E27FC236}">
                <a16:creationId xmlns:a16="http://schemas.microsoft.com/office/drawing/2014/main" id="{25721EA0-1F9D-7CEE-FDFE-A8840C709FAE}"/>
              </a:ext>
            </a:extLst>
          </p:cNvPr>
          <p:cNvSpPr>
            <a:spLocks noGrp="1"/>
          </p:cNvSpPr>
          <p:nvPr>
            <p:ph type="subTitle" idx="1"/>
          </p:nvPr>
        </p:nvSpPr>
        <p:spPr>
          <a:xfrm>
            <a:off x="816102" y="2517641"/>
            <a:ext cx="4848606" cy="897505"/>
          </a:xfrm>
        </p:spPr>
        <p:txBody>
          <a:bodyPr>
            <a:normAutofit/>
          </a:bodyPr>
          <a:lstStyle>
            <a:lvl1pPr marL="0" indent="0" algn="l">
              <a:buNone/>
              <a:defRPr sz="1500">
                <a:solidFill>
                  <a:srgbClr val="1964A7"/>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pic>
        <p:nvPicPr>
          <p:cNvPr id="30" name="Graphic 29">
            <a:extLst>
              <a:ext uri="{FF2B5EF4-FFF2-40B4-BE49-F238E27FC236}">
                <a16:creationId xmlns:a16="http://schemas.microsoft.com/office/drawing/2014/main" id="{204D113A-E275-A49F-450B-395B7BB4C19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34550" y="4441032"/>
            <a:ext cx="801860" cy="463297"/>
          </a:xfrm>
          <a:prstGeom prst="rect">
            <a:avLst/>
          </a:prstGeom>
        </p:spPr>
      </p:pic>
      <p:grpSp>
        <p:nvGrpSpPr>
          <p:cNvPr id="4" name="Group 3">
            <a:extLst>
              <a:ext uri="{FF2B5EF4-FFF2-40B4-BE49-F238E27FC236}">
                <a16:creationId xmlns:a16="http://schemas.microsoft.com/office/drawing/2014/main" id="{79C71625-7DFC-196B-B5DA-5A303AB39210}"/>
              </a:ext>
            </a:extLst>
          </p:cNvPr>
          <p:cNvGrpSpPr/>
          <p:nvPr userDrawn="1"/>
        </p:nvGrpSpPr>
        <p:grpSpPr>
          <a:xfrm>
            <a:off x="316190" y="239789"/>
            <a:ext cx="4806237" cy="507831"/>
            <a:chOff x="1096037" y="682683"/>
            <a:chExt cx="6408316" cy="677107"/>
          </a:xfrm>
        </p:grpSpPr>
        <p:sp>
          <p:nvSpPr>
            <p:cNvPr id="10" name="!!text1">
              <a:extLst>
                <a:ext uri="{FF2B5EF4-FFF2-40B4-BE49-F238E27FC236}">
                  <a16:creationId xmlns:a16="http://schemas.microsoft.com/office/drawing/2014/main" id="{B6FDC512-B4FB-688D-82AC-E34C4800231C}"/>
                </a:ext>
              </a:extLst>
            </p:cNvPr>
            <p:cNvSpPr txBox="1">
              <a:spLocks/>
            </p:cNvSpPr>
            <p:nvPr userDrawn="1"/>
          </p:nvSpPr>
          <p:spPr>
            <a:xfrm>
              <a:off x="3621098" y="759627"/>
              <a:ext cx="3883255" cy="523219"/>
            </a:xfrm>
            <a:prstGeom prst="rect">
              <a:avLst/>
            </a:prstGeom>
            <a:ln>
              <a:noFill/>
            </a:ln>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l">
                <a:lnSpc>
                  <a:spcPct val="100000"/>
                </a:lnSpc>
              </a:pPr>
              <a:r>
                <a:rPr lang="en-US" sz="975" b="0">
                  <a:solidFill>
                    <a:srgbClr val="1964A7"/>
                  </a:solidFill>
                  <a:latin typeface="Century Gothic" panose="020B0502020202020204" pitchFamily="34" charset="0"/>
                </a:rPr>
                <a:t>Office of Public Health Data, </a:t>
              </a:r>
              <a:br>
                <a:rPr lang="en-US" sz="975" b="0">
                  <a:solidFill>
                    <a:srgbClr val="1964A7"/>
                  </a:solidFill>
                  <a:latin typeface="Century Gothic" panose="020B0502020202020204" pitchFamily="34" charset="0"/>
                </a:rPr>
              </a:br>
              <a:r>
                <a:rPr lang="en-US" sz="975" b="0">
                  <a:solidFill>
                    <a:srgbClr val="1964A7"/>
                  </a:solidFill>
                  <a:latin typeface="Century Gothic" panose="020B0502020202020204" pitchFamily="34" charset="0"/>
                </a:rPr>
                <a:t>Surveillance, and Technology</a:t>
              </a:r>
            </a:p>
          </p:txBody>
        </p:sp>
        <p:grpSp>
          <p:nvGrpSpPr>
            <p:cNvPr id="12" name="!!Group 60">
              <a:extLst>
                <a:ext uri="{FF2B5EF4-FFF2-40B4-BE49-F238E27FC236}">
                  <a16:creationId xmlns:a16="http://schemas.microsoft.com/office/drawing/2014/main" id="{6899863F-73DE-76C9-EDD4-D21258AAB8A4}"/>
                </a:ext>
              </a:extLst>
            </p:cNvPr>
            <p:cNvGrpSpPr/>
            <p:nvPr userDrawn="1"/>
          </p:nvGrpSpPr>
          <p:grpSpPr>
            <a:xfrm>
              <a:off x="1096037" y="766183"/>
              <a:ext cx="462312" cy="479330"/>
              <a:chOff x="5248634" y="2301884"/>
              <a:chExt cx="1379602" cy="1430386"/>
            </a:xfrm>
          </p:grpSpPr>
          <p:sp>
            <p:nvSpPr>
              <p:cNvPr id="31" name="Freeform: Shape 30">
                <a:extLst>
                  <a:ext uri="{FF2B5EF4-FFF2-40B4-BE49-F238E27FC236}">
                    <a16:creationId xmlns:a16="http://schemas.microsoft.com/office/drawing/2014/main" id="{CE58316C-E60F-CB6B-8DAC-CA801A4B6F25}"/>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solidFill>
                <a:srgbClr val="FFC515"/>
              </a:solidFill>
              <a:ln w="26059" cap="flat">
                <a:noFill/>
                <a:prstDash val="solid"/>
                <a:miter/>
              </a:ln>
            </p:spPr>
            <p:txBody>
              <a:bodyPr rtlCol="0" anchor="ctr"/>
              <a:lstStyle/>
              <a:p>
                <a:endParaRPr lang="en-US" sz="1050"/>
              </a:p>
            </p:txBody>
          </p:sp>
          <p:sp>
            <p:nvSpPr>
              <p:cNvPr id="32" name="Freeform: Shape 31">
                <a:extLst>
                  <a:ext uri="{FF2B5EF4-FFF2-40B4-BE49-F238E27FC236}">
                    <a16:creationId xmlns:a16="http://schemas.microsoft.com/office/drawing/2014/main" id="{BDAA850F-0792-8DE9-4256-37D2010B352F}"/>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solidFill>
                <a:srgbClr val="FFC515"/>
              </a:solidFill>
              <a:ln w="26059" cap="flat">
                <a:noFill/>
                <a:prstDash val="solid"/>
                <a:miter/>
              </a:ln>
            </p:spPr>
            <p:txBody>
              <a:bodyPr rtlCol="0" anchor="ctr"/>
              <a:lstStyle/>
              <a:p>
                <a:endParaRPr lang="en-US" sz="1050"/>
              </a:p>
            </p:txBody>
          </p:sp>
          <p:sp>
            <p:nvSpPr>
              <p:cNvPr id="33" name="Freeform: Shape 32">
                <a:extLst>
                  <a:ext uri="{FF2B5EF4-FFF2-40B4-BE49-F238E27FC236}">
                    <a16:creationId xmlns:a16="http://schemas.microsoft.com/office/drawing/2014/main" id="{B36228BB-5264-0DED-3E87-D6FF3C4F0FF7}"/>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solidFill>
                <a:srgbClr val="FFC515"/>
              </a:solidFill>
              <a:ln w="26059" cap="flat">
                <a:noFill/>
                <a:prstDash val="solid"/>
                <a:miter/>
              </a:ln>
            </p:spPr>
            <p:txBody>
              <a:bodyPr rtlCol="0" anchor="ctr"/>
              <a:lstStyle/>
              <a:p>
                <a:endParaRPr lang="en-US" sz="1050"/>
              </a:p>
            </p:txBody>
          </p:sp>
          <p:sp>
            <p:nvSpPr>
              <p:cNvPr id="34" name="Freeform: Shape 33">
                <a:extLst>
                  <a:ext uri="{FF2B5EF4-FFF2-40B4-BE49-F238E27FC236}">
                    <a16:creationId xmlns:a16="http://schemas.microsoft.com/office/drawing/2014/main" id="{8763C81A-2D6D-6766-7F39-E83B2FA3E76F}"/>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solidFill>
                <a:srgbClr val="FFC515"/>
              </a:solidFill>
              <a:ln w="26059" cap="flat">
                <a:noFill/>
                <a:prstDash val="solid"/>
                <a:miter/>
              </a:ln>
            </p:spPr>
            <p:txBody>
              <a:bodyPr rtlCol="0" anchor="ctr"/>
              <a:lstStyle/>
              <a:p>
                <a:endParaRPr lang="en-US" sz="1050"/>
              </a:p>
            </p:txBody>
          </p:sp>
          <p:sp>
            <p:nvSpPr>
              <p:cNvPr id="35" name="Freeform: Shape 34">
                <a:extLst>
                  <a:ext uri="{FF2B5EF4-FFF2-40B4-BE49-F238E27FC236}">
                    <a16:creationId xmlns:a16="http://schemas.microsoft.com/office/drawing/2014/main" id="{6996DE17-B1AB-DB6E-20ED-19DB8E443197}"/>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solidFill>
                <a:srgbClr val="FFC515"/>
              </a:solidFill>
              <a:ln w="26059" cap="flat">
                <a:noFill/>
                <a:prstDash val="solid"/>
                <a:miter/>
              </a:ln>
            </p:spPr>
            <p:txBody>
              <a:bodyPr rtlCol="0" anchor="ctr"/>
              <a:lstStyle/>
              <a:p>
                <a:endParaRPr lang="en-US" sz="1050"/>
              </a:p>
            </p:txBody>
          </p:sp>
          <p:sp>
            <p:nvSpPr>
              <p:cNvPr id="36" name="Freeform: Shape 35">
                <a:extLst>
                  <a:ext uri="{FF2B5EF4-FFF2-40B4-BE49-F238E27FC236}">
                    <a16:creationId xmlns:a16="http://schemas.microsoft.com/office/drawing/2014/main" id="{51B2B315-40B6-25B8-FF2A-26D5DE7DC6BE}"/>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solidFill>
                <a:srgbClr val="FFC515"/>
              </a:solidFill>
              <a:ln w="26059" cap="flat">
                <a:noFill/>
                <a:prstDash val="solid"/>
                <a:miter/>
              </a:ln>
            </p:spPr>
            <p:txBody>
              <a:bodyPr rtlCol="0" anchor="ctr"/>
              <a:lstStyle/>
              <a:p>
                <a:endParaRPr lang="en-US" sz="1050"/>
              </a:p>
            </p:txBody>
          </p:sp>
          <p:sp>
            <p:nvSpPr>
              <p:cNvPr id="38" name="Freeform: Shape 37">
                <a:extLst>
                  <a:ext uri="{FF2B5EF4-FFF2-40B4-BE49-F238E27FC236}">
                    <a16:creationId xmlns:a16="http://schemas.microsoft.com/office/drawing/2014/main" id="{CB875E17-1AE6-46CB-3925-69B25240A88A}"/>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solidFill>
                <a:srgbClr val="FFC515"/>
              </a:solidFill>
              <a:ln w="26059" cap="flat">
                <a:noFill/>
                <a:prstDash val="solid"/>
                <a:miter/>
              </a:ln>
            </p:spPr>
            <p:txBody>
              <a:bodyPr rtlCol="0" anchor="ctr"/>
              <a:lstStyle/>
              <a:p>
                <a:endParaRPr lang="en-US" sz="1050"/>
              </a:p>
            </p:txBody>
          </p:sp>
          <p:sp>
            <p:nvSpPr>
              <p:cNvPr id="39" name="Freeform: Shape 38">
                <a:extLst>
                  <a:ext uri="{FF2B5EF4-FFF2-40B4-BE49-F238E27FC236}">
                    <a16:creationId xmlns:a16="http://schemas.microsoft.com/office/drawing/2014/main" id="{00E0F94E-B133-4973-C603-3C11E73C2793}"/>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solidFill>
                <a:srgbClr val="FFC515"/>
              </a:solidFill>
              <a:ln w="26059" cap="flat">
                <a:noFill/>
                <a:prstDash val="solid"/>
                <a:miter/>
              </a:ln>
            </p:spPr>
            <p:txBody>
              <a:bodyPr rtlCol="0" anchor="ctr"/>
              <a:lstStyle/>
              <a:p>
                <a:endParaRPr lang="en-US" sz="1050"/>
              </a:p>
            </p:txBody>
          </p:sp>
          <p:sp>
            <p:nvSpPr>
              <p:cNvPr id="40" name="Freeform: Shape 39">
                <a:extLst>
                  <a:ext uri="{FF2B5EF4-FFF2-40B4-BE49-F238E27FC236}">
                    <a16:creationId xmlns:a16="http://schemas.microsoft.com/office/drawing/2014/main" id="{F7694AA0-40B0-F486-AF3A-E93FB679B84E}"/>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solidFill>
                <a:srgbClr val="FFC515"/>
              </a:solidFill>
              <a:ln w="26059" cap="flat">
                <a:noFill/>
                <a:prstDash val="solid"/>
                <a:miter/>
              </a:ln>
            </p:spPr>
            <p:txBody>
              <a:bodyPr rtlCol="0" anchor="ctr"/>
              <a:lstStyle/>
              <a:p>
                <a:endParaRPr lang="en-US" sz="1050"/>
              </a:p>
            </p:txBody>
          </p:sp>
          <p:sp>
            <p:nvSpPr>
              <p:cNvPr id="41" name="Freeform: Shape 40">
                <a:extLst>
                  <a:ext uri="{FF2B5EF4-FFF2-40B4-BE49-F238E27FC236}">
                    <a16:creationId xmlns:a16="http://schemas.microsoft.com/office/drawing/2014/main" id="{A5B6B289-C2BD-02D0-2971-B5B31E2AB1EC}"/>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solidFill>
                <a:srgbClr val="5E649C"/>
              </a:solidFill>
              <a:ln w="26059" cap="flat">
                <a:noFill/>
                <a:prstDash val="solid"/>
                <a:miter/>
              </a:ln>
            </p:spPr>
            <p:txBody>
              <a:bodyPr rtlCol="0" anchor="ctr"/>
              <a:lstStyle/>
              <a:p>
                <a:endParaRPr lang="en-US" sz="1050"/>
              </a:p>
            </p:txBody>
          </p:sp>
          <p:sp>
            <p:nvSpPr>
              <p:cNvPr id="42" name="Freeform: Shape 41">
                <a:extLst>
                  <a:ext uri="{FF2B5EF4-FFF2-40B4-BE49-F238E27FC236}">
                    <a16:creationId xmlns:a16="http://schemas.microsoft.com/office/drawing/2014/main" id="{DEF8E19E-2501-AB8B-BED0-28D58D5D07A8}"/>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solidFill>
                <a:srgbClr val="164E62"/>
              </a:solidFill>
              <a:ln w="26059" cap="flat">
                <a:noFill/>
                <a:prstDash val="solid"/>
                <a:miter/>
              </a:ln>
            </p:spPr>
            <p:txBody>
              <a:bodyPr rtlCol="0" anchor="ctr"/>
              <a:lstStyle/>
              <a:p>
                <a:endParaRPr lang="en-US" sz="1050"/>
              </a:p>
            </p:txBody>
          </p:sp>
          <p:sp>
            <p:nvSpPr>
              <p:cNvPr id="43" name="Freeform: Shape 42">
                <a:extLst>
                  <a:ext uri="{FF2B5EF4-FFF2-40B4-BE49-F238E27FC236}">
                    <a16:creationId xmlns:a16="http://schemas.microsoft.com/office/drawing/2014/main" id="{71FA20D2-A7BF-1536-480C-D1D89AB52BF0}"/>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solidFill>
                <a:srgbClr val="08747A"/>
              </a:solidFill>
              <a:ln w="26059" cap="flat">
                <a:noFill/>
                <a:prstDash val="solid"/>
                <a:miter/>
              </a:ln>
            </p:spPr>
            <p:txBody>
              <a:bodyPr rtlCol="0" anchor="ctr"/>
              <a:lstStyle/>
              <a:p>
                <a:endParaRPr lang="en-US" sz="1050"/>
              </a:p>
            </p:txBody>
          </p:sp>
          <p:sp>
            <p:nvSpPr>
              <p:cNvPr id="44" name="Freeform: Shape 43">
                <a:extLst>
                  <a:ext uri="{FF2B5EF4-FFF2-40B4-BE49-F238E27FC236}">
                    <a16:creationId xmlns:a16="http://schemas.microsoft.com/office/drawing/2014/main" id="{EEEE4352-D253-498D-E6A7-30F1F7337D92}"/>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solidFill>
                <a:srgbClr val="26B9A0"/>
              </a:solidFill>
              <a:ln w="26059" cap="flat">
                <a:noFill/>
                <a:prstDash val="solid"/>
                <a:miter/>
              </a:ln>
            </p:spPr>
            <p:txBody>
              <a:bodyPr rtlCol="0" anchor="ctr"/>
              <a:lstStyle/>
              <a:p>
                <a:endParaRPr lang="en-US" sz="1050"/>
              </a:p>
            </p:txBody>
          </p:sp>
          <p:sp>
            <p:nvSpPr>
              <p:cNvPr id="45" name="Freeform: Shape 44">
                <a:extLst>
                  <a:ext uri="{FF2B5EF4-FFF2-40B4-BE49-F238E27FC236}">
                    <a16:creationId xmlns:a16="http://schemas.microsoft.com/office/drawing/2014/main" id="{22A2B5E6-0AB5-8614-630A-0A95022557B8}"/>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solidFill>
                <a:srgbClr val="20C0D7"/>
              </a:solidFill>
              <a:ln w="26059" cap="flat">
                <a:noFill/>
                <a:prstDash val="solid"/>
                <a:miter/>
              </a:ln>
            </p:spPr>
            <p:txBody>
              <a:bodyPr rtlCol="0" anchor="ctr"/>
              <a:lstStyle/>
              <a:p>
                <a:endParaRPr lang="en-US" sz="1050"/>
              </a:p>
            </p:txBody>
          </p:sp>
          <p:sp>
            <p:nvSpPr>
              <p:cNvPr id="46" name="Freeform: Shape 45">
                <a:extLst>
                  <a:ext uri="{FF2B5EF4-FFF2-40B4-BE49-F238E27FC236}">
                    <a16:creationId xmlns:a16="http://schemas.microsoft.com/office/drawing/2014/main" id="{462070A3-889E-C8D4-6954-C0F04C6D5002}"/>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solidFill>
                <a:srgbClr val="038AB8"/>
              </a:solidFill>
              <a:ln w="26059" cap="flat">
                <a:noFill/>
                <a:prstDash val="solid"/>
                <a:miter/>
              </a:ln>
            </p:spPr>
            <p:txBody>
              <a:bodyPr rtlCol="0" anchor="ctr"/>
              <a:lstStyle/>
              <a:p>
                <a:endParaRPr lang="en-US" sz="1050"/>
              </a:p>
            </p:txBody>
          </p:sp>
          <p:sp>
            <p:nvSpPr>
              <p:cNvPr id="47" name="Freeform: Shape 46">
                <a:extLst>
                  <a:ext uri="{FF2B5EF4-FFF2-40B4-BE49-F238E27FC236}">
                    <a16:creationId xmlns:a16="http://schemas.microsoft.com/office/drawing/2014/main" id="{7882FF72-DBF2-BAB9-0594-8C85E69D8513}"/>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solidFill>
                <a:srgbClr val="6397D0"/>
              </a:solidFill>
              <a:ln w="26059" cap="flat">
                <a:noFill/>
                <a:prstDash val="solid"/>
                <a:miter/>
              </a:ln>
            </p:spPr>
            <p:txBody>
              <a:bodyPr rtlCol="0" anchor="ctr"/>
              <a:lstStyle/>
              <a:p>
                <a:endParaRPr lang="en-US" sz="1050"/>
              </a:p>
            </p:txBody>
          </p:sp>
          <p:sp>
            <p:nvSpPr>
              <p:cNvPr id="48" name="Freeform: Shape 47">
                <a:extLst>
                  <a:ext uri="{FF2B5EF4-FFF2-40B4-BE49-F238E27FC236}">
                    <a16:creationId xmlns:a16="http://schemas.microsoft.com/office/drawing/2014/main" id="{DA9D5951-8F11-B0D2-452A-9B6A30BA523F}"/>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solidFill>
                <a:srgbClr val="1964A7"/>
              </a:solidFill>
              <a:ln w="26059" cap="flat">
                <a:noFill/>
                <a:prstDash val="solid"/>
                <a:miter/>
              </a:ln>
            </p:spPr>
            <p:txBody>
              <a:bodyPr rtlCol="0" anchor="ctr"/>
              <a:lstStyle/>
              <a:p>
                <a:endParaRPr lang="en-US" sz="1050"/>
              </a:p>
            </p:txBody>
          </p:sp>
        </p:grpSp>
        <p:sp>
          <p:nvSpPr>
            <p:cNvPr id="14" name="!!text1">
              <a:extLst>
                <a:ext uri="{FF2B5EF4-FFF2-40B4-BE49-F238E27FC236}">
                  <a16:creationId xmlns:a16="http://schemas.microsoft.com/office/drawing/2014/main" id="{5B737EED-0C73-5CDB-FC11-92617364792C}"/>
                </a:ext>
              </a:extLst>
            </p:cNvPr>
            <p:cNvSpPr txBox="1">
              <a:spLocks/>
            </p:cNvSpPr>
            <p:nvPr userDrawn="1"/>
          </p:nvSpPr>
          <p:spPr>
            <a:xfrm>
              <a:off x="1544164" y="682683"/>
              <a:ext cx="2369501" cy="677107"/>
            </a:xfrm>
            <a:prstGeom prst="rect">
              <a:avLst/>
            </a:prstGeom>
            <a:ln>
              <a:noFill/>
            </a:ln>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l">
                <a:lnSpc>
                  <a:spcPct val="100000"/>
                </a:lnSpc>
              </a:pPr>
              <a:r>
                <a:rPr lang="en-US" sz="2700" b="0" spc="225">
                  <a:solidFill>
                    <a:srgbClr val="1964A7"/>
                  </a:solidFill>
                  <a:latin typeface="Century Gothic" panose="020B0502020202020204" pitchFamily="34" charset="0"/>
                </a:rPr>
                <a:t>OPHDST</a:t>
              </a:r>
              <a:endParaRPr lang="en-US" sz="3000" b="0">
                <a:solidFill>
                  <a:srgbClr val="1964A7"/>
                </a:solidFill>
                <a:latin typeface="Century Gothic" panose="020B0502020202020204" pitchFamily="34" charset="0"/>
              </a:endParaRPr>
            </a:p>
          </p:txBody>
        </p:sp>
      </p:grpSp>
    </p:spTree>
    <p:extLst>
      <p:ext uri="{BB962C8B-B14F-4D97-AF65-F5344CB8AC3E}">
        <p14:creationId xmlns:p14="http://schemas.microsoft.com/office/powerpoint/2010/main" val="296468468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Cover/Title Slide">
    <p:bg>
      <p:bgPr>
        <a:gradFill>
          <a:gsLst>
            <a:gs pos="48000">
              <a:srgbClr val="10416E"/>
            </a:gs>
            <a:gs pos="100000">
              <a:srgbClr val="1964A7"/>
            </a:gs>
          </a:gsLst>
          <a:lin ang="2700000" scaled="1"/>
        </a:gradFill>
        <a:effectLst/>
      </p:bgPr>
    </p:bg>
    <p:spTree>
      <p:nvGrpSpPr>
        <p:cNvPr id="1" name=""/>
        <p:cNvGrpSpPr/>
        <p:nvPr/>
      </p:nvGrpSpPr>
      <p:grpSpPr>
        <a:xfrm>
          <a:off x="0" y="0"/>
          <a:ext cx="0" cy="0"/>
          <a:chOff x="0" y="0"/>
          <a:chExt cx="0" cy="0"/>
        </a:xfrm>
      </p:grpSpPr>
      <p:pic>
        <p:nvPicPr>
          <p:cNvPr id="76" name="Picture 75" descr="Background pattern&#10;&#10;Description automatically generated">
            <a:extLst>
              <a:ext uri="{FF2B5EF4-FFF2-40B4-BE49-F238E27FC236}">
                <a16:creationId xmlns:a16="http://schemas.microsoft.com/office/drawing/2014/main" id="{45B9BD2A-0170-126F-6E24-C50C3F1E5131}"/>
              </a:ext>
            </a:extLst>
          </p:cNvPr>
          <p:cNvPicPr>
            <a:picLocks noChangeAspect="1"/>
          </p:cNvPicPr>
          <p:nvPr userDrawn="1"/>
        </p:nvPicPr>
        <p:blipFill rotWithShape="1">
          <a:blip r:embed="rId2" cstate="print">
            <a:alphaModFix amt="13000"/>
            <a:extLst>
              <a:ext uri="{28A0092B-C50C-407E-A947-70E740481C1C}">
                <a14:useLocalDpi xmlns:a14="http://schemas.microsoft.com/office/drawing/2010/main" val="0"/>
              </a:ext>
            </a:extLst>
          </a:blip>
          <a:srcRect l="43106" t="22168" b="20927"/>
          <a:stretch/>
        </p:blipFill>
        <p:spPr>
          <a:xfrm>
            <a:off x="3865492" y="-1"/>
            <a:ext cx="4959512" cy="5143501"/>
          </a:xfrm>
          <a:prstGeom prst="rect">
            <a:avLst/>
          </a:prstGeom>
        </p:spPr>
      </p:pic>
      <p:pic>
        <p:nvPicPr>
          <p:cNvPr id="12" name="Graphic 11">
            <a:extLst>
              <a:ext uri="{FF2B5EF4-FFF2-40B4-BE49-F238E27FC236}">
                <a16:creationId xmlns:a16="http://schemas.microsoft.com/office/drawing/2014/main" id="{7B103976-06DA-2F6A-50A4-2566AAB59C7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34550" y="4441032"/>
            <a:ext cx="801860" cy="463297"/>
          </a:xfrm>
          <a:prstGeom prst="rect">
            <a:avLst/>
          </a:prstGeom>
        </p:spPr>
      </p:pic>
      <p:grpSp>
        <p:nvGrpSpPr>
          <p:cNvPr id="64" name="Group 63">
            <a:extLst>
              <a:ext uri="{FF2B5EF4-FFF2-40B4-BE49-F238E27FC236}">
                <a16:creationId xmlns:a16="http://schemas.microsoft.com/office/drawing/2014/main" id="{57B84C02-D565-5948-1145-F288F49B60BD}"/>
              </a:ext>
            </a:extLst>
          </p:cNvPr>
          <p:cNvGrpSpPr/>
          <p:nvPr userDrawn="1"/>
        </p:nvGrpSpPr>
        <p:grpSpPr>
          <a:xfrm>
            <a:off x="318998" y="239173"/>
            <a:ext cx="4806237" cy="507831"/>
            <a:chOff x="1144628" y="1284886"/>
            <a:chExt cx="6408316" cy="677107"/>
          </a:xfrm>
        </p:grpSpPr>
        <p:sp>
          <p:nvSpPr>
            <p:cNvPr id="44" name="!!text1">
              <a:extLst>
                <a:ext uri="{FF2B5EF4-FFF2-40B4-BE49-F238E27FC236}">
                  <a16:creationId xmlns:a16="http://schemas.microsoft.com/office/drawing/2014/main" id="{FD877259-7A99-083E-284F-5F3A09CE9899}"/>
                </a:ext>
              </a:extLst>
            </p:cNvPr>
            <p:cNvSpPr txBox="1">
              <a:spLocks/>
            </p:cNvSpPr>
            <p:nvPr userDrawn="1"/>
          </p:nvSpPr>
          <p:spPr>
            <a:xfrm>
              <a:off x="3669689" y="1361830"/>
              <a:ext cx="3883255" cy="523219"/>
            </a:xfrm>
            <a:prstGeom prst="rect">
              <a:avLst/>
            </a:prstGeom>
            <a:ln>
              <a:noFill/>
            </a:ln>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l">
                <a:lnSpc>
                  <a:spcPct val="100000"/>
                </a:lnSpc>
              </a:pPr>
              <a:r>
                <a:rPr lang="en-US" sz="975" b="0">
                  <a:solidFill>
                    <a:schemeClr val="bg1"/>
                  </a:solidFill>
                  <a:latin typeface="Century Gothic" panose="020B0502020202020204" pitchFamily="34" charset="0"/>
                </a:rPr>
                <a:t>Office of Public Health Data, </a:t>
              </a:r>
              <a:br>
                <a:rPr lang="en-US" sz="975" b="0">
                  <a:solidFill>
                    <a:schemeClr val="bg1"/>
                  </a:solidFill>
                  <a:latin typeface="Century Gothic" panose="020B0502020202020204" pitchFamily="34" charset="0"/>
                </a:rPr>
              </a:br>
              <a:r>
                <a:rPr lang="en-US" sz="975" b="0">
                  <a:solidFill>
                    <a:schemeClr val="bg1"/>
                  </a:solidFill>
                  <a:latin typeface="Century Gothic" panose="020B0502020202020204" pitchFamily="34" charset="0"/>
                </a:rPr>
                <a:t>Surveillance, and Technology</a:t>
              </a:r>
            </a:p>
          </p:txBody>
        </p:sp>
        <p:grpSp>
          <p:nvGrpSpPr>
            <p:cNvPr id="45" name="!!Group 60">
              <a:extLst>
                <a:ext uri="{FF2B5EF4-FFF2-40B4-BE49-F238E27FC236}">
                  <a16:creationId xmlns:a16="http://schemas.microsoft.com/office/drawing/2014/main" id="{D2A65F16-3D57-B554-0420-378C39BB1DC1}"/>
                </a:ext>
              </a:extLst>
            </p:cNvPr>
            <p:cNvGrpSpPr/>
            <p:nvPr userDrawn="1"/>
          </p:nvGrpSpPr>
          <p:grpSpPr>
            <a:xfrm>
              <a:off x="1144628" y="1368386"/>
              <a:ext cx="462312" cy="479330"/>
              <a:chOff x="5248634" y="2301884"/>
              <a:chExt cx="1379602" cy="1430386"/>
            </a:xfrm>
            <a:solidFill>
              <a:schemeClr val="bg1"/>
            </a:solidFill>
          </p:grpSpPr>
          <p:sp>
            <p:nvSpPr>
              <p:cNvPr id="47" name="Freeform: Shape 46">
                <a:extLst>
                  <a:ext uri="{FF2B5EF4-FFF2-40B4-BE49-F238E27FC236}">
                    <a16:creationId xmlns:a16="http://schemas.microsoft.com/office/drawing/2014/main" id="{FDCC2ED6-50C1-21FF-F7D1-27D77036D664}"/>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grpFill/>
              <a:ln w="26059" cap="flat">
                <a:noFill/>
                <a:prstDash val="solid"/>
                <a:miter/>
              </a:ln>
            </p:spPr>
            <p:txBody>
              <a:bodyPr rtlCol="0" anchor="ctr"/>
              <a:lstStyle/>
              <a:p>
                <a:endParaRPr lang="en-US" sz="1050">
                  <a:solidFill>
                    <a:schemeClr val="bg1"/>
                  </a:solidFill>
                </a:endParaRPr>
              </a:p>
            </p:txBody>
          </p:sp>
          <p:sp>
            <p:nvSpPr>
              <p:cNvPr id="48" name="Freeform: Shape 47">
                <a:extLst>
                  <a:ext uri="{FF2B5EF4-FFF2-40B4-BE49-F238E27FC236}">
                    <a16:creationId xmlns:a16="http://schemas.microsoft.com/office/drawing/2014/main" id="{73BD2F69-D7F0-A807-93DC-1A132C6D2639}"/>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49" name="Freeform: Shape 48">
                <a:extLst>
                  <a:ext uri="{FF2B5EF4-FFF2-40B4-BE49-F238E27FC236}">
                    <a16:creationId xmlns:a16="http://schemas.microsoft.com/office/drawing/2014/main" id="{B1B238F5-997B-4B8D-EEFB-A84638A1051C}"/>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50" name="Freeform: Shape 49">
                <a:extLst>
                  <a:ext uri="{FF2B5EF4-FFF2-40B4-BE49-F238E27FC236}">
                    <a16:creationId xmlns:a16="http://schemas.microsoft.com/office/drawing/2014/main" id="{C63507C3-E297-FF93-7222-B0A01EB14FBB}"/>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51" name="Freeform: Shape 50">
                <a:extLst>
                  <a:ext uri="{FF2B5EF4-FFF2-40B4-BE49-F238E27FC236}">
                    <a16:creationId xmlns:a16="http://schemas.microsoft.com/office/drawing/2014/main" id="{0E469C67-6ECB-D106-4C0C-DFCB4BB0CD35}"/>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52" name="Freeform: Shape 51">
                <a:extLst>
                  <a:ext uri="{FF2B5EF4-FFF2-40B4-BE49-F238E27FC236}">
                    <a16:creationId xmlns:a16="http://schemas.microsoft.com/office/drawing/2014/main" id="{4BBD0A9A-2C87-FDF0-F48B-B9FD89B948CA}"/>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53" name="Freeform: Shape 52">
                <a:extLst>
                  <a:ext uri="{FF2B5EF4-FFF2-40B4-BE49-F238E27FC236}">
                    <a16:creationId xmlns:a16="http://schemas.microsoft.com/office/drawing/2014/main" id="{8A9BB73A-24C4-96B7-1BC2-B5C106EC01D2}"/>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54" name="Freeform: Shape 53">
                <a:extLst>
                  <a:ext uri="{FF2B5EF4-FFF2-40B4-BE49-F238E27FC236}">
                    <a16:creationId xmlns:a16="http://schemas.microsoft.com/office/drawing/2014/main" id="{792B7181-B2DE-1377-0313-BD7CE65EB2EF}"/>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55" name="Freeform: Shape 54">
                <a:extLst>
                  <a:ext uri="{FF2B5EF4-FFF2-40B4-BE49-F238E27FC236}">
                    <a16:creationId xmlns:a16="http://schemas.microsoft.com/office/drawing/2014/main" id="{4FB5D9E6-A66F-54FC-54C3-C2E1E7D86A7A}"/>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56" name="Freeform: Shape 55">
                <a:extLst>
                  <a:ext uri="{FF2B5EF4-FFF2-40B4-BE49-F238E27FC236}">
                    <a16:creationId xmlns:a16="http://schemas.microsoft.com/office/drawing/2014/main" id="{4EF955B9-C487-BBA1-6F17-6B97E7A52778}"/>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57" name="Freeform: Shape 56">
                <a:extLst>
                  <a:ext uri="{FF2B5EF4-FFF2-40B4-BE49-F238E27FC236}">
                    <a16:creationId xmlns:a16="http://schemas.microsoft.com/office/drawing/2014/main" id="{18BBF26F-E4D4-B455-B618-D74431A64C60}"/>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58" name="Freeform: Shape 57">
                <a:extLst>
                  <a:ext uri="{FF2B5EF4-FFF2-40B4-BE49-F238E27FC236}">
                    <a16:creationId xmlns:a16="http://schemas.microsoft.com/office/drawing/2014/main" id="{613493B2-C592-CD01-648B-F4B4993E3B6B}"/>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59" name="Freeform: Shape 58">
                <a:extLst>
                  <a:ext uri="{FF2B5EF4-FFF2-40B4-BE49-F238E27FC236}">
                    <a16:creationId xmlns:a16="http://schemas.microsoft.com/office/drawing/2014/main" id="{E7B73E53-05A2-9A88-5E58-45C860A3A510}"/>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60" name="Freeform: Shape 59">
                <a:extLst>
                  <a:ext uri="{FF2B5EF4-FFF2-40B4-BE49-F238E27FC236}">
                    <a16:creationId xmlns:a16="http://schemas.microsoft.com/office/drawing/2014/main" id="{7E753391-0263-541E-7777-8D04F69B2E3E}"/>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61" name="Freeform: Shape 60">
                <a:extLst>
                  <a:ext uri="{FF2B5EF4-FFF2-40B4-BE49-F238E27FC236}">
                    <a16:creationId xmlns:a16="http://schemas.microsoft.com/office/drawing/2014/main" id="{515FB641-F1C6-AADE-0AF2-66C338E953B1}"/>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62" name="Freeform: Shape 61">
                <a:extLst>
                  <a:ext uri="{FF2B5EF4-FFF2-40B4-BE49-F238E27FC236}">
                    <a16:creationId xmlns:a16="http://schemas.microsoft.com/office/drawing/2014/main" id="{C851124E-7AE8-5CC0-2C15-F709D87DBDE6}"/>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63" name="Freeform: Shape 62">
                <a:extLst>
                  <a:ext uri="{FF2B5EF4-FFF2-40B4-BE49-F238E27FC236}">
                    <a16:creationId xmlns:a16="http://schemas.microsoft.com/office/drawing/2014/main" id="{C4C6C801-0E71-B5FB-B9DF-DC72716CB3B3}"/>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grpFill/>
              <a:ln w="26059" cap="flat">
                <a:noFill/>
                <a:prstDash val="solid"/>
                <a:miter/>
              </a:ln>
            </p:spPr>
            <p:txBody>
              <a:bodyPr rtlCol="0" anchor="ctr"/>
              <a:lstStyle/>
              <a:p>
                <a:endParaRPr lang="en-US" sz="1050">
                  <a:solidFill>
                    <a:schemeClr val="bg1"/>
                  </a:solidFill>
                </a:endParaRPr>
              </a:p>
            </p:txBody>
          </p:sp>
        </p:grpSp>
        <p:sp>
          <p:nvSpPr>
            <p:cNvPr id="46" name="!!text1">
              <a:extLst>
                <a:ext uri="{FF2B5EF4-FFF2-40B4-BE49-F238E27FC236}">
                  <a16:creationId xmlns:a16="http://schemas.microsoft.com/office/drawing/2014/main" id="{91B95025-A2D9-4BF2-DC29-BE28E1308CDD}"/>
                </a:ext>
              </a:extLst>
            </p:cNvPr>
            <p:cNvSpPr txBox="1">
              <a:spLocks/>
            </p:cNvSpPr>
            <p:nvPr userDrawn="1"/>
          </p:nvSpPr>
          <p:spPr>
            <a:xfrm>
              <a:off x="1592755" y="1284886"/>
              <a:ext cx="2369501" cy="677107"/>
            </a:xfrm>
            <a:prstGeom prst="rect">
              <a:avLst/>
            </a:prstGeom>
            <a:ln>
              <a:noFill/>
            </a:ln>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l">
                <a:lnSpc>
                  <a:spcPct val="100000"/>
                </a:lnSpc>
              </a:pPr>
              <a:r>
                <a:rPr lang="en-US" sz="2700" b="0" spc="225">
                  <a:solidFill>
                    <a:schemeClr val="bg1"/>
                  </a:solidFill>
                  <a:latin typeface="Century Gothic" panose="020B0502020202020204" pitchFamily="34" charset="0"/>
                </a:rPr>
                <a:t>OPHDST</a:t>
              </a:r>
              <a:endParaRPr lang="en-US" sz="3000" b="0">
                <a:solidFill>
                  <a:schemeClr val="bg1"/>
                </a:solidFill>
                <a:latin typeface="Century Gothic" panose="020B0502020202020204" pitchFamily="34" charset="0"/>
              </a:endParaRPr>
            </a:p>
          </p:txBody>
        </p:sp>
      </p:grpSp>
      <p:sp>
        <p:nvSpPr>
          <p:cNvPr id="4" name="Title 1">
            <a:extLst>
              <a:ext uri="{FF2B5EF4-FFF2-40B4-BE49-F238E27FC236}">
                <a16:creationId xmlns:a16="http://schemas.microsoft.com/office/drawing/2014/main" id="{E1FDD1B4-A112-AC0F-332D-E792571E0548}"/>
              </a:ext>
            </a:extLst>
          </p:cNvPr>
          <p:cNvSpPr>
            <a:spLocks noGrp="1"/>
          </p:cNvSpPr>
          <p:nvPr>
            <p:ph type="ctrTitle"/>
          </p:nvPr>
        </p:nvSpPr>
        <p:spPr>
          <a:xfrm>
            <a:off x="816102" y="1235042"/>
            <a:ext cx="4848606" cy="1213543"/>
          </a:xfrm>
          <a:prstGeom prst="rect">
            <a:avLst/>
          </a:prstGeom>
        </p:spPr>
        <p:txBody>
          <a:bodyPr anchor="b">
            <a:normAutofit/>
          </a:bodyPr>
          <a:lstStyle>
            <a:lvl1pPr algn="l">
              <a:defRPr sz="3000" b="0" i="0">
                <a:solidFill>
                  <a:schemeClr val="bg1"/>
                </a:solidFill>
              </a:defRPr>
            </a:lvl1pPr>
          </a:lstStyle>
          <a:p>
            <a:r>
              <a:rPr lang="en-US"/>
              <a:t>Click to edit Master title style</a:t>
            </a:r>
          </a:p>
        </p:txBody>
      </p:sp>
      <p:sp>
        <p:nvSpPr>
          <p:cNvPr id="6" name="Subtitle 2">
            <a:extLst>
              <a:ext uri="{FF2B5EF4-FFF2-40B4-BE49-F238E27FC236}">
                <a16:creationId xmlns:a16="http://schemas.microsoft.com/office/drawing/2014/main" id="{A9C39BC8-F353-D000-8465-E4A9326C65A9}"/>
              </a:ext>
            </a:extLst>
          </p:cNvPr>
          <p:cNvSpPr>
            <a:spLocks noGrp="1"/>
          </p:cNvSpPr>
          <p:nvPr>
            <p:ph type="subTitle" idx="1"/>
          </p:nvPr>
        </p:nvSpPr>
        <p:spPr>
          <a:xfrm>
            <a:off x="816102" y="2517641"/>
            <a:ext cx="4848606" cy="897505"/>
          </a:xfrm>
        </p:spPr>
        <p:txBody>
          <a:bodyPr>
            <a:normAutofit/>
          </a:bodyPr>
          <a:lstStyle>
            <a:lvl1pPr marL="0" indent="0" algn="l">
              <a:buNone/>
              <a:defRPr sz="150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Tree>
    <p:extLst>
      <p:ext uri="{BB962C8B-B14F-4D97-AF65-F5344CB8AC3E}">
        <p14:creationId xmlns:p14="http://schemas.microsoft.com/office/powerpoint/2010/main" val="353993432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2_Cover/Title Slide">
    <p:bg>
      <p:bgPr>
        <a:gradFill>
          <a:gsLst>
            <a:gs pos="48000">
              <a:srgbClr val="164E62"/>
            </a:gs>
            <a:gs pos="100000">
              <a:srgbClr val="08747A"/>
            </a:gs>
          </a:gsLst>
          <a:lin ang="2700000" scaled="1"/>
        </a:gradFill>
        <a:effectLst/>
      </p:bgPr>
    </p:bg>
    <p:spTree>
      <p:nvGrpSpPr>
        <p:cNvPr id="1" name=""/>
        <p:cNvGrpSpPr/>
        <p:nvPr/>
      </p:nvGrpSpPr>
      <p:grpSpPr>
        <a:xfrm>
          <a:off x="0" y="0"/>
          <a:ext cx="0" cy="0"/>
          <a:chOff x="0" y="0"/>
          <a:chExt cx="0" cy="0"/>
        </a:xfrm>
      </p:grpSpPr>
      <p:pic>
        <p:nvPicPr>
          <p:cNvPr id="26" name="Picture 25" descr="Background pattern&#10;&#10;Description automatically generated">
            <a:extLst>
              <a:ext uri="{FF2B5EF4-FFF2-40B4-BE49-F238E27FC236}">
                <a16:creationId xmlns:a16="http://schemas.microsoft.com/office/drawing/2014/main" id="{29551283-5482-978B-72E4-25381D348E54}"/>
              </a:ext>
            </a:extLst>
          </p:cNvPr>
          <p:cNvPicPr>
            <a:picLocks noChangeAspect="1"/>
          </p:cNvPicPr>
          <p:nvPr userDrawn="1"/>
        </p:nvPicPr>
        <p:blipFill rotWithShape="1">
          <a:blip r:embed="rId2" cstate="print">
            <a:alphaModFix amt="13000"/>
            <a:extLst>
              <a:ext uri="{28A0092B-C50C-407E-A947-70E740481C1C}">
                <a14:useLocalDpi xmlns:a14="http://schemas.microsoft.com/office/drawing/2010/main" val="0"/>
              </a:ext>
            </a:extLst>
          </a:blip>
          <a:srcRect l="43106" t="22168" b="20927"/>
          <a:stretch/>
        </p:blipFill>
        <p:spPr>
          <a:xfrm>
            <a:off x="3865492" y="-1"/>
            <a:ext cx="4959512" cy="5143500"/>
          </a:xfrm>
          <a:prstGeom prst="rect">
            <a:avLst/>
          </a:prstGeom>
        </p:spPr>
      </p:pic>
      <p:pic>
        <p:nvPicPr>
          <p:cNvPr id="31" name="Graphic 30">
            <a:extLst>
              <a:ext uri="{FF2B5EF4-FFF2-40B4-BE49-F238E27FC236}">
                <a16:creationId xmlns:a16="http://schemas.microsoft.com/office/drawing/2014/main" id="{4FB6D0E8-9599-4D7C-0BE9-0FC32731B47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34550" y="4441032"/>
            <a:ext cx="801860" cy="463297"/>
          </a:xfrm>
          <a:prstGeom prst="rect">
            <a:avLst/>
          </a:prstGeom>
        </p:spPr>
      </p:pic>
      <p:grpSp>
        <p:nvGrpSpPr>
          <p:cNvPr id="4" name="Group 3">
            <a:extLst>
              <a:ext uri="{FF2B5EF4-FFF2-40B4-BE49-F238E27FC236}">
                <a16:creationId xmlns:a16="http://schemas.microsoft.com/office/drawing/2014/main" id="{5672F4B6-8006-55A4-915E-A7F689DB9667}"/>
              </a:ext>
            </a:extLst>
          </p:cNvPr>
          <p:cNvGrpSpPr/>
          <p:nvPr userDrawn="1"/>
        </p:nvGrpSpPr>
        <p:grpSpPr>
          <a:xfrm>
            <a:off x="318998" y="239173"/>
            <a:ext cx="4806237" cy="507831"/>
            <a:chOff x="1144628" y="1284886"/>
            <a:chExt cx="6408316" cy="677107"/>
          </a:xfrm>
        </p:grpSpPr>
        <p:sp>
          <p:nvSpPr>
            <p:cNvPr id="24" name="!!text1">
              <a:extLst>
                <a:ext uri="{FF2B5EF4-FFF2-40B4-BE49-F238E27FC236}">
                  <a16:creationId xmlns:a16="http://schemas.microsoft.com/office/drawing/2014/main" id="{F6058C77-BC7A-3520-6DE2-D581E332BCD0}"/>
                </a:ext>
              </a:extLst>
            </p:cNvPr>
            <p:cNvSpPr txBox="1">
              <a:spLocks/>
            </p:cNvSpPr>
            <p:nvPr userDrawn="1"/>
          </p:nvSpPr>
          <p:spPr>
            <a:xfrm>
              <a:off x="3669689" y="1361830"/>
              <a:ext cx="3883255" cy="523219"/>
            </a:xfrm>
            <a:prstGeom prst="rect">
              <a:avLst/>
            </a:prstGeom>
            <a:ln>
              <a:noFill/>
            </a:ln>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l">
                <a:lnSpc>
                  <a:spcPct val="100000"/>
                </a:lnSpc>
              </a:pPr>
              <a:r>
                <a:rPr lang="en-US" sz="975" b="0">
                  <a:solidFill>
                    <a:schemeClr val="bg1"/>
                  </a:solidFill>
                  <a:latin typeface="Century Gothic" panose="020B0502020202020204" pitchFamily="34" charset="0"/>
                </a:rPr>
                <a:t>Office of Public Health Data, </a:t>
              </a:r>
              <a:br>
                <a:rPr lang="en-US" sz="975" b="0">
                  <a:solidFill>
                    <a:schemeClr val="bg1"/>
                  </a:solidFill>
                  <a:latin typeface="Century Gothic" panose="020B0502020202020204" pitchFamily="34" charset="0"/>
                </a:rPr>
              </a:br>
              <a:r>
                <a:rPr lang="en-US" sz="975" b="0">
                  <a:solidFill>
                    <a:schemeClr val="bg1"/>
                  </a:solidFill>
                  <a:latin typeface="Century Gothic" panose="020B0502020202020204" pitchFamily="34" charset="0"/>
                </a:rPr>
                <a:t>Surveillance, and Technology</a:t>
              </a:r>
            </a:p>
          </p:txBody>
        </p:sp>
        <p:grpSp>
          <p:nvGrpSpPr>
            <p:cNvPr id="25" name="!!Group 60">
              <a:extLst>
                <a:ext uri="{FF2B5EF4-FFF2-40B4-BE49-F238E27FC236}">
                  <a16:creationId xmlns:a16="http://schemas.microsoft.com/office/drawing/2014/main" id="{8DE6EFC7-C2F8-F6E7-9AC3-8A8ED07245C2}"/>
                </a:ext>
              </a:extLst>
            </p:cNvPr>
            <p:cNvGrpSpPr/>
            <p:nvPr userDrawn="1"/>
          </p:nvGrpSpPr>
          <p:grpSpPr>
            <a:xfrm>
              <a:off x="1144628" y="1368386"/>
              <a:ext cx="462312" cy="479330"/>
              <a:chOff x="5248634" y="2301884"/>
              <a:chExt cx="1379602" cy="1430386"/>
            </a:xfrm>
            <a:solidFill>
              <a:schemeClr val="bg1"/>
            </a:solidFill>
          </p:grpSpPr>
          <p:sp>
            <p:nvSpPr>
              <p:cNvPr id="32" name="Freeform: Shape 31">
                <a:extLst>
                  <a:ext uri="{FF2B5EF4-FFF2-40B4-BE49-F238E27FC236}">
                    <a16:creationId xmlns:a16="http://schemas.microsoft.com/office/drawing/2014/main" id="{659EB174-5B94-8E81-1F0A-B0CC7897C11A}"/>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grpFill/>
              <a:ln w="26059" cap="flat">
                <a:noFill/>
                <a:prstDash val="solid"/>
                <a:miter/>
              </a:ln>
            </p:spPr>
            <p:txBody>
              <a:bodyPr rtlCol="0" anchor="ctr"/>
              <a:lstStyle/>
              <a:p>
                <a:endParaRPr lang="en-US" sz="1050">
                  <a:solidFill>
                    <a:schemeClr val="bg1"/>
                  </a:solidFill>
                </a:endParaRPr>
              </a:p>
            </p:txBody>
          </p:sp>
          <p:sp>
            <p:nvSpPr>
              <p:cNvPr id="33" name="Freeform: Shape 32">
                <a:extLst>
                  <a:ext uri="{FF2B5EF4-FFF2-40B4-BE49-F238E27FC236}">
                    <a16:creationId xmlns:a16="http://schemas.microsoft.com/office/drawing/2014/main" id="{AB272928-069C-01CD-AFDB-80BBA9EC9C70}"/>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34" name="Freeform: Shape 33">
                <a:extLst>
                  <a:ext uri="{FF2B5EF4-FFF2-40B4-BE49-F238E27FC236}">
                    <a16:creationId xmlns:a16="http://schemas.microsoft.com/office/drawing/2014/main" id="{911572DD-8DBA-BD86-1D74-46DE8E61DC0C}"/>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35" name="Freeform: Shape 34">
                <a:extLst>
                  <a:ext uri="{FF2B5EF4-FFF2-40B4-BE49-F238E27FC236}">
                    <a16:creationId xmlns:a16="http://schemas.microsoft.com/office/drawing/2014/main" id="{9321F21D-2E19-2413-8DC0-2067FEA135F7}"/>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36" name="Freeform: Shape 35">
                <a:extLst>
                  <a:ext uri="{FF2B5EF4-FFF2-40B4-BE49-F238E27FC236}">
                    <a16:creationId xmlns:a16="http://schemas.microsoft.com/office/drawing/2014/main" id="{C3F5A5FD-6465-A647-2906-1BFEE15EE33A}"/>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37" name="Freeform: Shape 36">
                <a:extLst>
                  <a:ext uri="{FF2B5EF4-FFF2-40B4-BE49-F238E27FC236}">
                    <a16:creationId xmlns:a16="http://schemas.microsoft.com/office/drawing/2014/main" id="{06B83063-8408-5152-E809-F3C5C4CED668}"/>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38" name="Freeform: Shape 37">
                <a:extLst>
                  <a:ext uri="{FF2B5EF4-FFF2-40B4-BE49-F238E27FC236}">
                    <a16:creationId xmlns:a16="http://schemas.microsoft.com/office/drawing/2014/main" id="{EA11DE6D-36B2-6971-1487-2E0E3ED348E2}"/>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39" name="Freeform: Shape 38">
                <a:extLst>
                  <a:ext uri="{FF2B5EF4-FFF2-40B4-BE49-F238E27FC236}">
                    <a16:creationId xmlns:a16="http://schemas.microsoft.com/office/drawing/2014/main" id="{410CC9A4-2273-E11B-196B-083EDE514543}"/>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40" name="Freeform: Shape 39">
                <a:extLst>
                  <a:ext uri="{FF2B5EF4-FFF2-40B4-BE49-F238E27FC236}">
                    <a16:creationId xmlns:a16="http://schemas.microsoft.com/office/drawing/2014/main" id="{4CD899A1-9504-15BE-B269-E8DE8AE14975}"/>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41" name="Freeform: Shape 40">
                <a:extLst>
                  <a:ext uri="{FF2B5EF4-FFF2-40B4-BE49-F238E27FC236}">
                    <a16:creationId xmlns:a16="http://schemas.microsoft.com/office/drawing/2014/main" id="{90021854-0803-DC13-9B58-7C3085426BF7}"/>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42" name="Freeform: Shape 41">
                <a:extLst>
                  <a:ext uri="{FF2B5EF4-FFF2-40B4-BE49-F238E27FC236}">
                    <a16:creationId xmlns:a16="http://schemas.microsoft.com/office/drawing/2014/main" id="{C69DF2B4-EC8D-4E0B-AAE1-49EA2AE2E1F9}"/>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43" name="Freeform: Shape 42">
                <a:extLst>
                  <a:ext uri="{FF2B5EF4-FFF2-40B4-BE49-F238E27FC236}">
                    <a16:creationId xmlns:a16="http://schemas.microsoft.com/office/drawing/2014/main" id="{8713997F-176A-664A-3112-E34AAEDC3EA7}"/>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44" name="Freeform: Shape 43">
                <a:extLst>
                  <a:ext uri="{FF2B5EF4-FFF2-40B4-BE49-F238E27FC236}">
                    <a16:creationId xmlns:a16="http://schemas.microsoft.com/office/drawing/2014/main" id="{4B5B2FCD-8566-A220-A53B-032173ACF1A9}"/>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45" name="Freeform: Shape 44">
                <a:extLst>
                  <a:ext uri="{FF2B5EF4-FFF2-40B4-BE49-F238E27FC236}">
                    <a16:creationId xmlns:a16="http://schemas.microsoft.com/office/drawing/2014/main" id="{97C1E5CC-EED7-698E-453B-C2F70A37BCDB}"/>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46" name="Freeform: Shape 45">
                <a:extLst>
                  <a:ext uri="{FF2B5EF4-FFF2-40B4-BE49-F238E27FC236}">
                    <a16:creationId xmlns:a16="http://schemas.microsoft.com/office/drawing/2014/main" id="{643247CE-CA13-0912-85D6-5246C8903C0E}"/>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47" name="Freeform: Shape 46">
                <a:extLst>
                  <a:ext uri="{FF2B5EF4-FFF2-40B4-BE49-F238E27FC236}">
                    <a16:creationId xmlns:a16="http://schemas.microsoft.com/office/drawing/2014/main" id="{A51B768D-640C-56AE-D364-7A7999DD619A}"/>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grpFill/>
              <a:ln w="26059" cap="flat">
                <a:noFill/>
                <a:prstDash val="solid"/>
                <a:miter/>
              </a:ln>
            </p:spPr>
            <p:txBody>
              <a:bodyPr rtlCol="0" anchor="ctr"/>
              <a:lstStyle/>
              <a:p>
                <a:endParaRPr lang="en-US" sz="1050">
                  <a:solidFill>
                    <a:schemeClr val="bg1"/>
                  </a:solidFill>
                </a:endParaRPr>
              </a:p>
            </p:txBody>
          </p:sp>
          <p:sp>
            <p:nvSpPr>
              <p:cNvPr id="48" name="Freeform: Shape 47">
                <a:extLst>
                  <a:ext uri="{FF2B5EF4-FFF2-40B4-BE49-F238E27FC236}">
                    <a16:creationId xmlns:a16="http://schemas.microsoft.com/office/drawing/2014/main" id="{A791E381-ACEC-8193-957D-BE1EE78EE2A0}"/>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grpFill/>
              <a:ln w="26059" cap="flat">
                <a:noFill/>
                <a:prstDash val="solid"/>
                <a:miter/>
              </a:ln>
            </p:spPr>
            <p:txBody>
              <a:bodyPr rtlCol="0" anchor="ctr"/>
              <a:lstStyle/>
              <a:p>
                <a:endParaRPr lang="en-US" sz="1050">
                  <a:solidFill>
                    <a:schemeClr val="bg1"/>
                  </a:solidFill>
                </a:endParaRPr>
              </a:p>
            </p:txBody>
          </p:sp>
        </p:grpSp>
        <p:sp>
          <p:nvSpPr>
            <p:cNvPr id="27" name="!!text1">
              <a:extLst>
                <a:ext uri="{FF2B5EF4-FFF2-40B4-BE49-F238E27FC236}">
                  <a16:creationId xmlns:a16="http://schemas.microsoft.com/office/drawing/2014/main" id="{D521EAA3-EFB4-9BE0-967B-C456A1403E70}"/>
                </a:ext>
              </a:extLst>
            </p:cNvPr>
            <p:cNvSpPr txBox="1">
              <a:spLocks/>
            </p:cNvSpPr>
            <p:nvPr userDrawn="1"/>
          </p:nvSpPr>
          <p:spPr>
            <a:xfrm>
              <a:off x="1592755" y="1284886"/>
              <a:ext cx="2369501" cy="677107"/>
            </a:xfrm>
            <a:prstGeom prst="rect">
              <a:avLst/>
            </a:prstGeom>
            <a:ln>
              <a:noFill/>
            </a:ln>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l">
                <a:lnSpc>
                  <a:spcPct val="100000"/>
                </a:lnSpc>
              </a:pPr>
              <a:r>
                <a:rPr lang="en-US" sz="2700" b="0" spc="225">
                  <a:solidFill>
                    <a:schemeClr val="bg1"/>
                  </a:solidFill>
                  <a:latin typeface="Century Gothic" panose="020B0502020202020204" pitchFamily="34" charset="0"/>
                </a:rPr>
                <a:t>OPHDST</a:t>
              </a:r>
              <a:endParaRPr lang="en-US" sz="3000" b="0">
                <a:solidFill>
                  <a:schemeClr val="bg1"/>
                </a:solidFill>
                <a:latin typeface="Century Gothic" panose="020B0502020202020204" pitchFamily="34" charset="0"/>
              </a:endParaRPr>
            </a:p>
          </p:txBody>
        </p:sp>
      </p:grpSp>
      <p:sp>
        <p:nvSpPr>
          <p:cNvPr id="49" name="Title 1">
            <a:extLst>
              <a:ext uri="{FF2B5EF4-FFF2-40B4-BE49-F238E27FC236}">
                <a16:creationId xmlns:a16="http://schemas.microsoft.com/office/drawing/2014/main" id="{010756F1-50A6-ED5B-C308-BAA705F41C29}"/>
              </a:ext>
            </a:extLst>
          </p:cNvPr>
          <p:cNvSpPr>
            <a:spLocks noGrp="1"/>
          </p:cNvSpPr>
          <p:nvPr>
            <p:ph type="ctrTitle"/>
          </p:nvPr>
        </p:nvSpPr>
        <p:spPr>
          <a:xfrm>
            <a:off x="816102" y="1235042"/>
            <a:ext cx="4848606" cy="1213543"/>
          </a:xfrm>
          <a:prstGeom prst="rect">
            <a:avLst/>
          </a:prstGeom>
        </p:spPr>
        <p:txBody>
          <a:bodyPr anchor="b">
            <a:normAutofit/>
          </a:bodyPr>
          <a:lstStyle>
            <a:lvl1pPr algn="l">
              <a:defRPr sz="3000" b="0" i="0">
                <a:solidFill>
                  <a:schemeClr val="bg1"/>
                </a:solidFill>
              </a:defRPr>
            </a:lvl1pPr>
          </a:lstStyle>
          <a:p>
            <a:r>
              <a:rPr lang="en-US"/>
              <a:t>Click to edit Master title style</a:t>
            </a:r>
          </a:p>
        </p:txBody>
      </p:sp>
      <p:sp>
        <p:nvSpPr>
          <p:cNvPr id="50" name="Subtitle 2">
            <a:extLst>
              <a:ext uri="{FF2B5EF4-FFF2-40B4-BE49-F238E27FC236}">
                <a16:creationId xmlns:a16="http://schemas.microsoft.com/office/drawing/2014/main" id="{C7C0E394-C300-CE17-C6AB-250EB48715F0}"/>
              </a:ext>
            </a:extLst>
          </p:cNvPr>
          <p:cNvSpPr>
            <a:spLocks noGrp="1"/>
          </p:cNvSpPr>
          <p:nvPr>
            <p:ph type="subTitle" idx="1"/>
          </p:nvPr>
        </p:nvSpPr>
        <p:spPr>
          <a:xfrm>
            <a:off x="816102" y="2517641"/>
            <a:ext cx="4848606" cy="897505"/>
          </a:xfrm>
        </p:spPr>
        <p:txBody>
          <a:bodyPr>
            <a:normAutofit/>
          </a:bodyPr>
          <a:lstStyle>
            <a:lvl1pPr marL="0" indent="0" algn="l">
              <a:buNone/>
              <a:defRPr sz="150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Tree>
    <p:extLst>
      <p:ext uri="{BB962C8B-B14F-4D97-AF65-F5344CB8AC3E}">
        <p14:creationId xmlns:p14="http://schemas.microsoft.com/office/powerpoint/2010/main" val="20715039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5_Cover/Title Slide">
    <p:bg>
      <p:bgPr>
        <a:solidFill>
          <a:schemeClr val="bg1"/>
        </a:solidFill>
        <a:effectLst/>
      </p:bgPr>
    </p:bg>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4271E35E-A984-BD71-9E80-C721F4B17263}"/>
              </a:ext>
            </a:extLst>
          </p:cNvPr>
          <p:cNvPicPr>
            <a:picLocks noChangeAspect="1"/>
          </p:cNvPicPr>
          <p:nvPr userDrawn="1"/>
        </p:nvPicPr>
        <p:blipFill rotWithShape="1">
          <a:blip r:embed="rId2" cstate="print">
            <a:alphaModFix amt="29000"/>
            <a:extLst>
              <a:ext uri="{28A0092B-C50C-407E-A947-70E740481C1C}">
                <a14:useLocalDpi xmlns:a14="http://schemas.microsoft.com/office/drawing/2010/main" val="0"/>
              </a:ext>
            </a:extLst>
          </a:blip>
          <a:srcRect l="45275" t="22148" r="1" b="20971"/>
          <a:stretch/>
        </p:blipFill>
        <p:spPr>
          <a:xfrm>
            <a:off x="4061362" y="1"/>
            <a:ext cx="4772335" cy="5143499"/>
          </a:xfrm>
          <a:prstGeom prst="rect">
            <a:avLst/>
          </a:prstGeom>
        </p:spPr>
      </p:pic>
      <p:pic>
        <p:nvPicPr>
          <p:cNvPr id="32" name="Graphic 31">
            <a:extLst>
              <a:ext uri="{FF2B5EF4-FFF2-40B4-BE49-F238E27FC236}">
                <a16:creationId xmlns:a16="http://schemas.microsoft.com/office/drawing/2014/main" id="{12E1DA49-8A2F-8C97-A05B-F9C4FC026D8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34550" y="4441032"/>
            <a:ext cx="801860" cy="463297"/>
          </a:xfrm>
          <a:prstGeom prst="rect">
            <a:avLst/>
          </a:prstGeom>
        </p:spPr>
      </p:pic>
      <p:grpSp>
        <p:nvGrpSpPr>
          <p:cNvPr id="49" name="Group 48">
            <a:extLst>
              <a:ext uri="{FF2B5EF4-FFF2-40B4-BE49-F238E27FC236}">
                <a16:creationId xmlns:a16="http://schemas.microsoft.com/office/drawing/2014/main" id="{38150DB7-8C7B-D8B2-0C97-FD6E3558A3EC}"/>
              </a:ext>
            </a:extLst>
          </p:cNvPr>
          <p:cNvGrpSpPr/>
          <p:nvPr userDrawn="1"/>
        </p:nvGrpSpPr>
        <p:grpSpPr>
          <a:xfrm>
            <a:off x="316190" y="239789"/>
            <a:ext cx="4806237" cy="507831"/>
            <a:chOff x="1096037" y="682683"/>
            <a:chExt cx="6408316" cy="677107"/>
          </a:xfrm>
        </p:grpSpPr>
        <p:sp>
          <p:nvSpPr>
            <p:cNvPr id="50" name="!!text1">
              <a:extLst>
                <a:ext uri="{FF2B5EF4-FFF2-40B4-BE49-F238E27FC236}">
                  <a16:creationId xmlns:a16="http://schemas.microsoft.com/office/drawing/2014/main" id="{EE4D0F9D-8886-BDF6-7516-DCAD882828F4}"/>
                </a:ext>
              </a:extLst>
            </p:cNvPr>
            <p:cNvSpPr txBox="1">
              <a:spLocks/>
            </p:cNvSpPr>
            <p:nvPr userDrawn="1"/>
          </p:nvSpPr>
          <p:spPr>
            <a:xfrm>
              <a:off x="3621098" y="759627"/>
              <a:ext cx="3883255" cy="523219"/>
            </a:xfrm>
            <a:prstGeom prst="rect">
              <a:avLst/>
            </a:prstGeom>
            <a:ln>
              <a:noFill/>
            </a:ln>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l">
                <a:lnSpc>
                  <a:spcPct val="100000"/>
                </a:lnSpc>
              </a:pPr>
              <a:r>
                <a:rPr lang="en-US" sz="975" b="0">
                  <a:solidFill>
                    <a:srgbClr val="1964A7"/>
                  </a:solidFill>
                  <a:latin typeface="Century Gothic" panose="020B0502020202020204" pitchFamily="34" charset="0"/>
                </a:rPr>
                <a:t>Office of Public Health Data, </a:t>
              </a:r>
              <a:br>
                <a:rPr lang="en-US" sz="975" b="0">
                  <a:solidFill>
                    <a:srgbClr val="1964A7"/>
                  </a:solidFill>
                  <a:latin typeface="Century Gothic" panose="020B0502020202020204" pitchFamily="34" charset="0"/>
                </a:rPr>
              </a:br>
              <a:r>
                <a:rPr lang="en-US" sz="975" b="0">
                  <a:solidFill>
                    <a:srgbClr val="1964A7"/>
                  </a:solidFill>
                  <a:latin typeface="Century Gothic" panose="020B0502020202020204" pitchFamily="34" charset="0"/>
                </a:rPr>
                <a:t>Surveillance, and Technology</a:t>
              </a:r>
            </a:p>
          </p:txBody>
        </p:sp>
        <p:grpSp>
          <p:nvGrpSpPr>
            <p:cNvPr id="51" name="!!Group 60">
              <a:extLst>
                <a:ext uri="{FF2B5EF4-FFF2-40B4-BE49-F238E27FC236}">
                  <a16:creationId xmlns:a16="http://schemas.microsoft.com/office/drawing/2014/main" id="{9AE26209-C445-6D38-EAF9-7712B7F7300A}"/>
                </a:ext>
              </a:extLst>
            </p:cNvPr>
            <p:cNvGrpSpPr/>
            <p:nvPr userDrawn="1"/>
          </p:nvGrpSpPr>
          <p:grpSpPr>
            <a:xfrm>
              <a:off x="1096037" y="766183"/>
              <a:ext cx="462312" cy="479330"/>
              <a:chOff x="5248634" y="2301884"/>
              <a:chExt cx="1379602" cy="1430386"/>
            </a:xfrm>
          </p:grpSpPr>
          <p:sp>
            <p:nvSpPr>
              <p:cNvPr id="53" name="Freeform: Shape 52">
                <a:extLst>
                  <a:ext uri="{FF2B5EF4-FFF2-40B4-BE49-F238E27FC236}">
                    <a16:creationId xmlns:a16="http://schemas.microsoft.com/office/drawing/2014/main" id="{0DC38922-D2F0-46D2-FD66-5B060A8ADDEA}"/>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solidFill>
                <a:srgbClr val="FFC515"/>
              </a:solidFill>
              <a:ln w="26059" cap="flat">
                <a:noFill/>
                <a:prstDash val="solid"/>
                <a:miter/>
              </a:ln>
            </p:spPr>
            <p:txBody>
              <a:bodyPr rtlCol="0" anchor="ctr"/>
              <a:lstStyle/>
              <a:p>
                <a:endParaRPr lang="en-US" sz="1050"/>
              </a:p>
            </p:txBody>
          </p:sp>
          <p:sp>
            <p:nvSpPr>
              <p:cNvPr id="54" name="Freeform: Shape 53">
                <a:extLst>
                  <a:ext uri="{FF2B5EF4-FFF2-40B4-BE49-F238E27FC236}">
                    <a16:creationId xmlns:a16="http://schemas.microsoft.com/office/drawing/2014/main" id="{7684811E-BA31-DDEE-FEAE-C2B3A766CEF4}"/>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solidFill>
                <a:srgbClr val="FFC515"/>
              </a:solidFill>
              <a:ln w="26059" cap="flat">
                <a:noFill/>
                <a:prstDash val="solid"/>
                <a:miter/>
              </a:ln>
            </p:spPr>
            <p:txBody>
              <a:bodyPr rtlCol="0" anchor="ctr"/>
              <a:lstStyle/>
              <a:p>
                <a:endParaRPr lang="en-US" sz="1050"/>
              </a:p>
            </p:txBody>
          </p:sp>
          <p:sp>
            <p:nvSpPr>
              <p:cNvPr id="55" name="Freeform: Shape 54">
                <a:extLst>
                  <a:ext uri="{FF2B5EF4-FFF2-40B4-BE49-F238E27FC236}">
                    <a16:creationId xmlns:a16="http://schemas.microsoft.com/office/drawing/2014/main" id="{A9193BE4-7963-E102-13EE-4FE96AA3093F}"/>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solidFill>
                <a:srgbClr val="FFC515"/>
              </a:solidFill>
              <a:ln w="26059" cap="flat">
                <a:noFill/>
                <a:prstDash val="solid"/>
                <a:miter/>
              </a:ln>
            </p:spPr>
            <p:txBody>
              <a:bodyPr rtlCol="0" anchor="ctr"/>
              <a:lstStyle/>
              <a:p>
                <a:endParaRPr lang="en-US" sz="1050"/>
              </a:p>
            </p:txBody>
          </p:sp>
          <p:sp>
            <p:nvSpPr>
              <p:cNvPr id="56" name="Freeform: Shape 55">
                <a:extLst>
                  <a:ext uri="{FF2B5EF4-FFF2-40B4-BE49-F238E27FC236}">
                    <a16:creationId xmlns:a16="http://schemas.microsoft.com/office/drawing/2014/main" id="{13C8A792-93C3-3BF3-BB1C-975153E42F43}"/>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solidFill>
                <a:srgbClr val="FFC515"/>
              </a:solidFill>
              <a:ln w="26059" cap="flat">
                <a:noFill/>
                <a:prstDash val="solid"/>
                <a:miter/>
              </a:ln>
            </p:spPr>
            <p:txBody>
              <a:bodyPr rtlCol="0" anchor="ctr"/>
              <a:lstStyle/>
              <a:p>
                <a:endParaRPr lang="en-US" sz="1050"/>
              </a:p>
            </p:txBody>
          </p:sp>
          <p:sp>
            <p:nvSpPr>
              <p:cNvPr id="57" name="Freeform: Shape 56">
                <a:extLst>
                  <a:ext uri="{FF2B5EF4-FFF2-40B4-BE49-F238E27FC236}">
                    <a16:creationId xmlns:a16="http://schemas.microsoft.com/office/drawing/2014/main" id="{AF4A317A-0FC6-C1CB-E63F-8C1EB444A437}"/>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solidFill>
                <a:srgbClr val="FFC515"/>
              </a:solidFill>
              <a:ln w="26059" cap="flat">
                <a:noFill/>
                <a:prstDash val="solid"/>
                <a:miter/>
              </a:ln>
            </p:spPr>
            <p:txBody>
              <a:bodyPr rtlCol="0" anchor="ctr"/>
              <a:lstStyle/>
              <a:p>
                <a:endParaRPr lang="en-US" sz="1050"/>
              </a:p>
            </p:txBody>
          </p:sp>
          <p:sp>
            <p:nvSpPr>
              <p:cNvPr id="58" name="Freeform: Shape 57">
                <a:extLst>
                  <a:ext uri="{FF2B5EF4-FFF2-40B4-BE49-F238E27FC236}">
                    <a16:creationId xmlns:a16="http://schemas.microsoft.com/office/drawing/2014/main" id="{7788C0BB-BED2-8D46-5B86-9BD4FF31D242}"/>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solidFill>
                <a:srgbClr val="FFC515"/>
              </a:solidFill>
              <a:ln w="26059" cap="flat">
                <a:noFill/>
                <a:prstDash val="solid"/>
                <a:miter/>
              </a:ln>
            </p:spPr>
            <p:txBody>
              <a:bodyPr rtlCol="0" anchor="ctr"/>
              <a:lstStyle/>
              <a:p>
                <a:endParaRPr lang="en-US" sz="1050"/>
              </a:p>
            </p:txBody>
          </p:sp>
          <p:sp>
            <p:nvSpPr>
              <p:cNvPr id="59" name="Freeform: Shape 58">
                <a:extLst>
                  <a:ext uri="{FF2B5EF4-FFF2-40B4-BE49-F238E27FC236}">
                    <a16:creationId xmlns:a16="http://schemas.microsoft.com/office/drawing/2014/main" id="{3669727E-588B-012E-008B-6FAEDADE43E2}"/>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solidFill>
                <a:srgbClr val="FFC515"/>
              </a:solidFill>
              <a:ln w="26059" cap="flat">
                <a:noFill/>
                <a:prstDash val="solid"/>
                <a:miter/>
              </a:ln>
            </p:spPr>
            <p:txBody>
              <a:bodyPr rtlCol="0" anchor="ctr"/>
              <a:lstStyle/>
              <a:p>
                <a:endParaRPr lang="en-US" sz="1050"/>
              </a:p>
            </p:txBody>
          </p:sp>
          <p:sp>
            <p:nvSpPr>
              <p:cNvPr id="60" name="Freeform: Shape 59">
                <a:extLst>
                  <a:ext uri="{FF2B5EF4-FFF2-40B4-BE49-F238E27FC236}">
                    <a16:creationId xmlns:a16="http://schemas.microsoft.com/office/drawing/2014/main" id="{501C5825-9899-4028-603D-1FE5345AF0FC}"/>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solidFill>
                <a:srgbClr val="FFC515"/>
              </a:solidFill>
              <a:ln w="26059" cap="flat">
                <a:noFill/>
                <a:prstDash val="solid"/>
                <a:miter/>
              </a:ln>
            </p:spPr>
            <p:txBody>
              <a:bodyPr rtlCol="0" anchor="ctr"/>
              <a:lstStyle/>
              <a:p>
                <a:endParaRPr lang="en-US" sz="1050"/>
              </a:p>
            </p:txBody>
          </p:sp>
          <p:sp>
            <p:nvSpPr>
              <p:cNvPr id="61" name="Freeform: Shape 60">
                <a:extLst>
                  <a:ext uri="{FF2B5EF4-FFF2-40B4-BE49-F238E27FC236}">
                    <a16:creationId xmlns:a16="http://schemas.microsoft.com/office/drawing/2014/main" id="{7A42D1C3-95EC-9AE6-EF64-BFF467B0442B}"/>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solidFill>
                <a:srgbClr val="FFC515"/>
              </a:solidFill>
              <a:ln w="26059" cap="flat">
                <a:noFill/>
                <a:prstDash val="solid"/>
                <a:miter/>
              </a:ln>
            </p:spPr>
            <p:txBody>
              <a:bodyPr rtlCol="0" anchor="ctr"/>
              <a:lstStyle/>
              <a:p>
                <a:endParaRPr lang="en-US" sz="1050"/>
              </a:p>
            </p:txBody>
          </p:sp>
          <p:sp>
            <p:nvSpPr>
              <p:cNvPr id="62" name="Freeform: Shape 61">
                <a:extLst>
                  <a:ext uri="{FF2B5EF4-FFF2-40B4-BE49-F238E27FC236}">
                    <a16:creationId xmlns:a16="http://schemas.microsoft.com/office/drawing/2014/main" id="{674AA390-4740-4230-12F1-AE58460148DC}"/>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solidFill>
                <a:srgbClr val="5E649C"/>
              </a:solidFill>
              <a:ln w="26059" cap="flat">
                <a:noFill/>
                <a:prstDash val="solid"/>
                <a:miter/>
              </a:ln>
            </p:spPr>
            <p:txBody>
              <a:bodyPr rtlCol="0" anchor="ctr"/>
              <a:lstStyle/>
              <a:p>
                <a:endParaRPr lang="en-US" sz="1050"/>
              </a:p>
            </p:txBody>
          </p:sp>
          <p:sp>
            <p:nvSpPr>
              <p:cNvPr id="63" name="Freeform: Shape 62">
                <a:extLst>
                  <a:ext uri="{FF2B5EF4-FFF2-40B4-BE49-F238E27FC236}">
                    <a16:creationId xmlns:a16="http://schemas.microsoft.com/office/drawing/2014/main" id="{4703EF41-7A34-55CE-E386-8957C89692BB}"/>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solidFill>
                <a:srgbClr val="164E62"/>
              </a:solidFill>
              <a:ln w="26059" cap="flat">
                <a:noFill/>
                <a:prstDash val="solid"/>
                <a:miter/>
              </a:ln>
            </p:spPr>
            <p:txBody>
              <a:bodyPr rtlCol="0" anchor="ctr"/>
              <a:lstStyle/>
              <a:p>
                <a:endParaRPr lang="en-US" sz="1050"/>
              </a:p>
            </p:txBody>
          </p:sp>
          <p:sp>
            <p:nvSpPr>
              <p:cNvPr id="64" name="Freeform: Shape 63">
                <a:extLst>
                  <a:ext uri="{FF2B5EF4-FFF2-40B4-BE49-F238E27FC236}">
                    <a16:creationId xmlns:a16="http://schemas.microsoft.com/office/drawing/2014/main" id="{64CBAB97-D2EE-B885-D118-38DD959DFE7A}"/>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solidFill>
                <a:srgbClr val="08747A"/>
              </a:solidFill>
              <a:ln w="26059" cap="flat">
                <a:noFill/>
                <a:prstDash val="solid"/>
                <a:miter/>
              </a:ln>
            </p:spPr>
            <p:txBody>
              <a:bodyPr rtlCol="0" anchor="ctr"/>
              <a:lstStyle/>
              <a:p>
                <a:endParaRPr lang="en-US" sz="1050"/>
              </a:p>
            </p:txBody>
          </p:sp>
          <p:sp>
            <p:nvSpPr>
              <p:cNvPr id="65" name="Freeform: Shape 64">
                <a:extLst>
                  <a:ext uri="{FF2B5EF4-FFF2-40B4-BE49-F238E27FC236}">
                    <a16:creationId xmlns:a16="http://schemas.microsoft.com/office/drawing/2014/main" id="{6C398B72-CA9C-5E85-C068-A0B28CA2247B}"/>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solidFill>
                <a:srgbClr val="26B9A0"/>
              </a:solidFill>
              <a:ln w="26059" cap="flat">
                <a:noFill/>
                <a:prstDash val="solid"/>
                <a:miter/>
              </a:ln>
            </p:spPr>
            <p:txBody>
              <a:bodyPr rtlCol="0" anchor="ctr"/>
              <a:lstStyle/>
              <a:p>
                <a:endParaRPr lang="en-US" sz="1050"/>
              </a:p>
            </p:txBody>
          </p:sp>
          <p:sp>
            <p:nvSpPr>
              <p:cNvPr id="66" name="Freeform: Shape 65">
                <a:extLst>
                  <a:ext uri="{FF2B5EF4-FFF2-40B4-BE49-F238E27FC236}">
                    <a16:creationId xmlns:a16="http://schemas.microsoft.com/office/drawing/2014/main" id="{784DB7F1-5D72-7E06-82A4-3553674F6B6A}"/>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solidFill>
                <a:srgbClr val="20C0D7"/>
              </a:solidFill>
              <a:ln w="26059" cap="flat">
                <a:noFill/>
                <a:prstDash val="solid"/>
                <a:miter/>
              </a:ln>
            </p:spPr>
            <p:txBody>
              <a:bodyPr rtlCol="0" anchor="ctr"/>
              <a:lstStyle/>
              <a:p>
                <a:endParaRPr lang="en-US" sz="1050"/>
              </a:p>
            </p:txBody>
          </p:sp>
          <p:sp>
            <p:nvSpPr>
              <p:cNvPr id="67" name="Freeform: Shape 66">
                <a:extLst>
                  <a:ext uri="{FF2B5EF4-FFF2-40B4-BE49-F238E27FC236}">
                    <a16:creationId xmlns:a16="http://schemas.microsoft.com/office/drawing/2014/main" id="{2B28B27A-5D48-1538-E8E1-1467D159C9E2}"/>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solidFill>
                <a:srgbClr val="038AB8"/>
              </a:solidFill>
              <a:ln w="26059" cap="flat">
                <a:noFill/>
                <a:prstDash val="solid"/>
                <a:miter/>
              </a:ln>
            </p:spPr>
            <p:txBody>
              <a:bodyPr rtlCol="0" anchor="ctr"/>
              <a:lstStyle/>
              <a:p>
                <a:endParaRPr lang="en-US" sz="1050"/>
              </a:p>
            </p:txBody>
          </p:sp>
          <p:sp>
            <p:nvSpPr>
              <p:cNvPr id="68" name="Freeform: Shape 67">
                <a:extLst>
                  <a:ext uri="{FF2B5EF4-FFF2-40B4-BE49-F238E27FC236}">
                    <a16:creationId xmlns:a16="http://schemas.microsoft.com/office/drawing/2014/main" id="{ADA5EBC9-1F13-C1FE-E636-893E10AA13FA}"/>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solidFill>
                <a:srgbClr val="6397D0"/>
              </a:solidFill>
              <a:ln w="26059" cap="flat">
                <a:noFill/>
                <a:prstDash val="solid"/>
                <a:miter/>
              </a:ln>
            </p:spPr>
            <p:txBody>
              <a:bodyPr rtlCol="0" anchor="ctr"/>
              <a:lstStyle/>
              <a:p>
                <a:endParaRPr lang="en-US" sz="1050"/>
              </a:p>
            </p:txBody>
          </p:sp>
          <p:sp>
            <p:nvSpPr>
              <p:cNvPr id="69" name="Freeform: Shape 68">
                <a:extLst>
                  <a:ext uri="{FF2B5EF4-FFF2-40B4-BE49-F238E27FC236}">
                    <a16:creationId xmlns:a16="http://schemas.microsoft.com/office/drawing/2014/main" id="{0F047B39-C4F2-A27C-76E7-1BA18ED4270E}"/>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solidFill>
                <a:srgbClr val="1964A7"/>
              </a:solidFill>
              <a:ln w="26059" cap="flat">
                <a:noFill/>
                <a:prstDash val="solid"/>
                <a:miter/>
              </a:ln>
            </p:spPr>
            <p:txBody>
              <a:bodyPr rtlCol="0" anchor="ctr"/>
              <a:lstStyle/>
              <a:p>
                <a:endParaRPr lang="en-US" sz="1050"/>
              </a:p>
            </p:txBody>
          </p:sp>
        </p:grpSp>
        <p:sp>
          <p:nvSpPr>
            <p:cNvPr id="52" name="!!text1">
              <a:extLst>
                <a:ext uri="{FF2B5EF4-FFF2-40B4-BE49-F238E27FC236}">
                  <a16:creationId xmlns:a16="http://schemas.microsoft.com/office/drawing/2014/main" id="{1E79EA40-5498-B523-681D-52835B7A2535}"/>
                </a:ext>
              </a:extLst>
            </p:cNvPr>
            <p:cNvSpPr txBox="1">
              <a:spLocks/>
            </p:cNvSpPr>
            <p:nvPr userDrawn="1"/>
          </p:nvSpPr>
          <p:spPr>
            <a:xfrm>
              <a:off x="1544164" y="682683"/>
              <a:ext cx="2369501" cy="677107"/>
            </a:xfrm>
            <a:prstGeom prst="rect">
              <a:avLst/>
            </a:prstGeom>
            <a:ln>
              <a:noFill/>
            </a:ln>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l">
                <a:lnSpc>
                  <a:spcPct val="100000"/>
                </a:lnSpc>
              </a:pPr>
              <a:r>
                <a:rPr lang="en-US" sz="2700" b="0" spc="225">
                  <a:solidFill>
                    <a:srgbClr val="1964A7"/>
                  </a:solidFill>
                  <a:latin typeface="Century Gothic" panose="020B0502020202020204" pitchFamily="34" charset="0"/>
                </a:rPr>
                <a:t>OPHDST</a:t>
              </a:r>
              <a:endParaRPr lang="en-US" sz="3000" b="0">
                <a:solidFill>
                  <a:srgbClr val="1964A7"/>
                </a:solidFill>
                <a:latin typeface="Century Gothic" panose="020B0502020202020204" pitchFamily="34" charset="0"/>
              </a:endParaRPr>
            </a:p>
          </p:txBody>
        </p:sp>
      </p:grpSp>
      <p:sp>
        <p:nvSpPr>
          <p:cNvPr id="70" name="Title 1">
            <a:extLst>
              <a:ext uri="{FF2B5EF4-FFF2-40B4-BE49-F238E27FC236}">
                <a16:creationId xmlns:a16="http://schemas.microsoft.com/office/drawing/2014/main" id="{3655CD1D-A0AB-D63D-EFCD-A1651AD0D4AB}"/>
              </a:ext>
            </a:extLst>
          </p:cNvPr>
          <p:cNvSpPr>
            <a:spLocks noGrp="1"/>
          </p:cNvSpPr>
          <p:nvPr>
            <p:ph type="ctrTitle"/>
          </p:nvPr>
        </p:nvSpPr>
        <p:spPr>
          <a:xfrm>
            <a:off x="816102" y="1235042"/>
            <a:ext cx="4848606" cy="1213543"/>
          </a:xfrm>
          <a:prstGeom prst="rect">
            <a:avLst/>
          </a:prstGeom>
        </p:spPr>
        <p:txBody>
          <a:bodyPr anchor="b">
            <a:normAutofit/>
          </a:bodyPr>
          <a:lstStyle>
            <a:lvl1pPr algn="l">
              <a:defRPr sz="3000" b="0" i="0">
                <a:solidFill>
                  <a:srgbClr val="1964A7"/>
                </a:solidFill>
              </a:defRPr>
            </a:lvl1pPr>
          </a:lstStyle>
          <a:p>
            <a:r>
              <a:rPr lang="en-US"/>
              <a:t>Click to edit Master title style</a:t>
            </a:r>
          </a:p>
        </p:txBody>
      </p:sp>
      <p:sp>
        <p:nvSpPr>
          <p:cNvPr id="71" name="Subtitle 2">
            <a:extLst>
              <a:ext uri="{FF2B5EF4-FFF2-40B4-BE49-F238E27FC236}">
                <a16:creationId xmlns:a16="http://schemas.microsoft.com/office/drawing/2014/main" id="{8AE59437-CF7B-D11D-3E0E-D767E4560C34}"/>
              </a:ext>
            </a:extLst>
          </p:cNvPr>
          <p:cNvSpPr>
            <a:spLocks noGrp="1"/>
          </p:cNvSpPr>
          <p:nvPr>
            <p:ph type="subTitle" idx="1"/>
          </p:nvPr>
        </p:nvSpPr>
        <p:spPr>
          <a:xfrm>
            <a:off x="816102" y="2517641"/>
            <a:ext cx="4848606" cy="897505"/>
          </a:xfrm>
        </p:spPr>
        <p:txBody>
          <a:bodyPr>
            <a:normAutofit/>
          </a:bodyPr>
          <a:lstStyle>
            <a:lvl1pPr marL="0" indent="0" algn="l">
              <a:buNone/>
              <a:defRPr sz="1500">
                <a:solidFill>
                  <a:srgbClr val="1964A7"/>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Tree>
    <p:extLst>
      <p:ext uri="{BB962C8B-B14F-4D97-AF65-F5344CB8AC3E}">
        <p14:creationId xmlns:p14="http://schemas.microsoft.com/office/powerpoint/2010/main" val="419827663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_Section Head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F95268-ED96-2778-9823-0BF4359F313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5275" t="22148" r="1" b="20971"/>
          <a:stretch/>
        </p:blipFill>
        <p:spPr>
          <a:xfrm>
            <a:off x="4055165" y="2"/>
            <a:ext cx="4772335" cy="5143499"/>
          </a:xfrm>
          <a:prstGeom prst="rect">
            <a:avLst/>
          </a:prstGeom>
        </p:spPr>
      </p:pic>
      <p:sp>
        <p:nvSpPr>
          <p:cNvPr id="7" name="Rectangle 6"/>
          <p:cNvSpPr/>
          <p:nvPr userDrawn="1"/>
        </p:nvSpPr>
        <p:spPr>
          <a:xfrm>
            <a:off x="502919" y="1229970"/>
            <a:ext cx="3552247" cy="2288485"/>
          </a:xfrm>
          <a:prstGeom prst="rect">
            <a:avLst/>
          </a:prstGeom>
          <a:solidFill>
            <a:srgbClr val="1964A7"/>
          </a:solidFill>
        </p:spPr>
        <p:txBody>
          <a:bodyPr vert="horz" lIns="34290" tIns="17145" rIns="34290" bIns="17145" rtlCol="0" anchor="t">
            <a:normAutofit/>
          </a:bodyPr>
          <a:lstStyle/>
          <a:p>
            <a:pPr lvl="0" eaLnBrk="1" hangingPunct="1">
              <a:lnSpc>
                <a:spcPct val="90000"/>
              </a:lnSpc>
              <a:spcBef>
                <a:spcPts val="375"/>
              </a:spcBef>
              <a:buFont typeface="Arial" panose="020B0604020202020204" pitchFamily="34" charset="0"/>
            </a:pPr>
            <a:endParaRPr lang="en-US" sz="1013" kern="1200">
              <a:solidFill>
                <a:schemeClr val="accent4"/>
              </a:solidFill>
              <a:latin typeface="Visuelt Pro Light" panose="020B0303040202040104" pitchFamily="34" charset="0"/>
            </a:endParaRPr>
          </a:p>
        </p:txBody>
      </p:sp>
      <p:sp>
        <p:nvSpPr>
          <p:cNvPr id="2" name="Title 1"/>
          <p:cNvSpPr>
            <a:spLocks noGrp="1"/>
          </p:cNvSpPr>
          <p:nvPr>
            <p:ph type="title"/>
          </p:nvPr>
        </p:nvSpPr>
        <p:spPr>
          <a:xfrm>
            <a:off x="614362" y="1319422"/>
            <a:ext cx="3328988" cy="2102126"/>
          </a:xfrm>
          <a:ln w="28575">
            <a:solidFill>
              <a:srgbClr val="FFC515"/>
            </a:solidFill>
          </a:ln>
        </p:spPr>
        <p:txBody>
          <a:bodyPr anchor="ctr" anchorCtr="0">
            <a:normAutofit/>
          </a:bodyPr>
          <a:lstStyle>
            <a:lvl1pPr>
              <a:defRPr lang="en-US" sz="2700" b="0" i="0" kern="1200" dirty="0">
                <a:solidFill>
                  <a:schemeClr val="bg1"/>
                </a:solidFill>
                <a:latin typeface="+mj-lt"/>
                <a:ea typeface="+mj-ea"/>
                <a:cs typeface="Arial" panose="020B0604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p:txBody>
          <a:bodyPr/>
          <a:lstStyle>
            <a:lvl1pPr>
              <a:defRPr b="0" i="0">
                <a:solidFill>
                  <a:srgbClr val="1964A7"/>
                </a:solidFill>
              </a:defRPr>
            </a:lvl1pPr>
          </a:lstStyle>
          <a:p>
            <a:fld id="{07024CDC-CF68-4D8C-9225-2260FB816485}" type="slidenum">
              <a:rPr lang="en-US" smtClean="0"/>
              <a:pPr/>
              <a:t>‹#›</a:t>
            </a:fld>
            <a:endParaRPr lang="en-US"/>
          </a:p>
        </p:txBody>
      </p:sp>
      <p:pic>
        <p:nvPicPr>
          <p:cNvPr id="9" name="Graphic 8">
            <a:extLst>
              <a:ext uri="{FF2B5EF4-FFF2-40B4-BE49-F238E27FC236}">
                <a16:creationId xmlns:a16="http://schemas.microsoft.com/office/drawing/2014/main" id="{BF4529E0-ADB8-A2BD-0535-17E1D591889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5495" y="4719486"/>
            <a:ext cx="473961" cy="273844"/>
          </a:xfrm>
          <a:prstGeom prst="rect">
            <a:avLst/>
          </a:prstGeom>
        </p:spPr>
      </p:pic>
    </p:spTree>
    <p:extLst>
      <p:ext uri="{BB962C8B-B14F-4D97-AF65-F5344CB8AC3E}">
        <p14:creationId xmlns:p14="http://schemas.microsoft.com/office/powerpoint/2010/main" val="113720280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1_Section Header">
    <p:bg>
      <p:bgPr>
        <a:gradFill>
          <a:gsLst>
            <a:gs pos="48000">
              <a:srgbClr val="10416E"/>
            </a:gs>
            <a:gs pos="100000">
              <a:srgbClr val="1964A7"/>
            </a:gs>
          </a:gsLst>
          <a:lin ang="2700000" scaled="1"/>
        </a:gra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B4EFDE08-05DE-12F1-2D5B-E3EF603B40E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43106" t="22168" b="20927"/>
          <a:stretch/>
        </p:blipFill>
        <p:spPr>
          <a:xfrm>
            <a:off x="3865492" y="-1"/>
            <a:ext cx="4959512" cy="5143501"/>
          </a:xfrm>
          <a:prstGeom prst="rect">
            <a:avLst/>
          </a:prstGeom>
        </p:spPr>
      </p:pic>
      <p:sp>
        <p:nvSpPr>
          <p:cNvPr id="6" name="Slide Number Placeholder 5"/>
          <p:cNvSpPr>
            <a:spLocks noGrp="1"/>
          </p:cNvSpPr>
          <p:nvPr>
            <p:ph type="sldNum" sz="quarter" idx="12"/>
          </p:nvPr>
        </p:nvSpPr>
        <p:spPr>
          <a:xfrm>
            <a:off x="6604254" y="4728078"/>
            <a:ext cx="2057400" cy="273844"/>
          </a:xfrm>
        </p:spPr>
        <p:txBody>
          <a:bodyPr/>
          <a:lstStyle>
            <a:lvl1pPr>
              <a:defRPr b="0" i="0">
                <a:solidFill>
                  <a:schemeClr val="bg1"/>
                </a:solidFill>
              </a:defRPr>
            </a:lvl1pPr>
          </a:lstStyle>
          <a:p>
            <a:fld id="{07024CDC-CF68-4D8C-9225-2260FB816485}" type="slidenum">
              <a:rPr lang="en-US" smtClean="0"/>
              <a:pPr/>
              <a:t>‹#›</a:t>
            </a:fld>
            <a:endParaRPr lang="en-US"/>
          </a:p>
        </p:txBody>
      </p:sp>
      <p:pic>
        <p:nvPicPr>
          <p:cNvPr id="4" name="Graphic 3">
            <a:extLst>
              <a:ext uri="{FF2B5EF4-FFF2-40B4-BE49-F238E27FC236}">
                <a16:creationId xmlns:a16="http://schemas.microsoft.com/office/drawing/2014/main" id="{019BC042-81EA-C30F-A0B5-9394FA67680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5495" y="4719486"/>
            <a:ext cx="473961" cy="273844"/>
          </a:xfrm>
          <a:prstGeom prst="rect">
            <a:avLst/>
          </a:prstGeom>
        </p:spPr>
      </p:pic>
    </p:spTree>
    <p:extLst>
      <p:ext uri="{BB962C8B-B14F-4D97-AF65-F5344CB8AC3E}">
        <p14:creationId xmlns:p14="http://schemas.microsoft.com/office/powerpoint/2010/main" val="95763740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2_Section Header">
    <p:bg>
      <p:bgPr>
        <a:gradFill>
          <a:gsLst>
            <a:gs pos="48000">
              <a:srgbClr val="164E62"/>
            </a:gs>
            <a:gs pos="100000">
              <a:srgbClr val="08747A"/>
            </a:gs>
          </a:gsLst>
          <a:lin ang="2700000" scaled="1"/>
        </a:gra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32E92C93-2FA2-6127-A7CC-1BA259C314A2}"/>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43106" t="22168" b="20927"/>
          <a:stretch/>
        </p:blipFill>
        <p:spPr>
          <a:xfrm>
            <a:off x="3865492" y="-1"/>
            <a:ext cx="4959512" cy="5143501"/>
          </a:xfrm>
          <a:prstGeom prst="rect">
            <a:avLst/>
          </a:prstGeom>
        </p:spPr>
      </p:pic>
      <p:sp>
        <p:nvSpPr>
          <p:cNvPr id="6" name="Slide Number Placeholder 5"/>
          <p:cNvSpPr>
            <a:spLocks noGrp="1"/>
          </p:cNvSpPr>
          <p:nvPr>
            <p:ph type="sldNum" sz="quarter" idx="12"/>
          </p:nvPr>
        </p:nvSpPr>
        <p:spPr/>
        <p:txBody>
          <a:bodyPr/>
          <a:lstStyle>
            <a:lvl1pPr>
              <a:defRPr b="0" i="0">
                <a:solidFill>
                  <a:schemeClr val="bg1"/>
                </a:solidFill>
              </a:defRPr>
            </a:lvl1pPr>
          </a:lstStyle>
          <a:p>
            <a:fld id="{07024CDC-CF68-4D8C-9225-2260FB816485}" type="slidenum">
              <a:rPr lang="en-US" smtClean="0"/>
              <a:pPr/>
              <a:t>‹#›</a:t>
            </a:fld>
            <a:endParaRPr lang="en-US"/>
          </a:p>
        </p:txBody>
      </p:sp>
      <p:pic>
        <p:nvPicPr>
          <p:cNvPr id="9" name="Graphic 8">
            <a:extLst>
              <a:ext uri="{FF2B5EF4-FFF2-40B4-BE49-F238E27FC236}">
                <a16:creationId xmlns:a16="http://schemas.microsoft.com/office/drawing/2014/main" id="{5D6D9260-20A6-B7F4-964C-9C70A618B25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5495" y="4719486"/>
            <a:ext cx="473961" cy="273844"/>
          </a:xfrm>
          <a:prstGeom prst="rect">
            <a:avLst/>
          </a:prstGeom>
        </p:spPr>
      </p:pic>
      <p:sp>
        <p:nvSpPr>
          <p:cNvPr id="3" name="Footer Placeholder 4">
            <a:extLst>
              <a:ext uri="{FF2B5EF4-FFF2-40B4-BE49-F238E27FC236}">
                <a16:creationId xmlns:a16="http://schemas.microsoft.com/office/drawing/2014/main" id="{AE279DCC-B008-858B-0B6E-5B662A2FA4A4}"/>
              </a:ext>
            </a:extLst>
          </p:cNvPr>
          <p:cNvSpPr>
            <a:spLocks noGrp="1"/>
          </p:cNvSpPr>
          <p:nvPr>
            <p:ph type="ftr" sz="quarter" idx="11"/>
          </p:nvPr>
        </p:nvSpPr>
        <p:spPr>
          <a:xfrm>
            <a:off x="989456" y="4728078"/>
            <a:ext cx="3362573" cy="273844"/>
          </a:xfrm>
          <a:prstGeom prst="rect">
            <a:avLst/>
          </a:prstGeom>
        </p:spPr>
        <p:txBody>
          <a:bodyPr/>
          <a:lstStyle>
            <a:lvl1pPr>
              <a:defRPr b="0" i="0">
                <a:solidFill>
                  <a:schemeClr val="bg1"/>
                </a:solidFill>
              </a:defRPr>
            </a:lvl1pPr>
          </a:lstStyle>
          <a:p>
            <a:r>
              <a:rPr lang="en-US"/>
              <a:t>OFFICE OF PUBLIC HEALTH DATA, SURVEILLANCE, AND TECHNOLOGY</a:t>
            </a:r>
          </a:p>
        </p:txBody>
      </p:sp>
    </p:spTree>
    <p:extLst>
      <p:ext uri="{BB962C8B-B14F-4D97-AF65-F5344CB8AC3E}">
        <p14:creationId xmlns:p14="http://schemas.microsoft.com/office/powerpoint/2010/main" val="90783985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7_Section Header">
    <p:bg>
      <p:bgPr>
        <a:solidFill>
          <a:srgbClr val="5E649C"/>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8F4F26BC-C83A-D481-3EBA-7A764F32D4E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43106" t="22168" b="20927"/>
          <a:stretch/>
        </p:blipFill>
        <p:spPr>
          <a:xfrm>
            <a:off x="3865492" y="-1"/>
            <a:ext cx="4959512" cy="5143501"/>
          </a:xfrm>
          <a:prstGeom prst="rect">
            <a:avLst/>
          </a:prstGeom>
        </p:spPr>
      </p:pic>
      <p:sp>
        <p:nvSpPr>
          <p:cNvPr id="6" name="Slide Number Placeholder 5"/>
          <p:cNvSpPr>
            <a:spLocks noGrp="1"/>
          </p:cNvSpPr>
          <p:nvPr>
            <p:ph type="sldNum" sz="quarter" idx="12"/>
          </p:nvPr>
        </p:nvSpPr>
        <p:spPr/>
        <p:txBody>
          <a:bodyPr/>
          <a:lstStyle>
            <a:lvl1pPr>
              <a:defRPr b="0" i="0">
                <a:solidFill>
                  <a:schemeClr val="bg1"/>
                </a:solidFill>
              </a:defRPr>
            </a:lvl1pPr>
          </a:lstStyle>
          <a:p>
            <a:fld id="{07024CDC-CF68-4D8C-9225-2260FB816485}" type="slidenum">
              <a:rPr lang="en-US" smtClean="0"/>
              <a:pPr/>
              <a:t>‹#›</a:t>
            </a:fld>
            <a:endParaRPr lang="en-US"/>
          </a:p>
        </p:txBody>
      </p:sp>
      <p:pic>
        <p:nvPicPr>
          <p:cNvPr id="9" name="Graphic 8">
            <a:extLst>
              <a:ext uri="{FF2B5EF4-FFF2-40B4-BE49-F238E27FC236}">
                <a16:creationId xmlns:a16="http://schemas.microsoft.com/office/drawing/2014/main" id="{46799E5F-5050-515C-CD81-CE38B6C58C5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5495" y="4719486"/>
            <a:ext cx="473961" cy="273844"/>
          </a:xfrm>
          <a:prstGeom prst="rect">
            <a:avLst/>
          </a:prstGeom>
        </p:spPr>
      </p:pic>
    </p:spTree>
    <p:extLst>
      <p:ext uri="{BB962C8B-B14F-4D97-AF65-F5344CB8AC3E}">
        <p14:creationId xmlns:p14="http://schemas.microsoft.com/office/powerpoint/2010/main" val="348034944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5_Section Header">
    <p:bg>
      <p:bgPr>
        <a:gradFill>
          <a:gsLst>
            <a:gs pos="48000">
              <a:srgbClr val="10416E"/>
            </a:gs>
            <a:gs pos="100000">
              <a:srgbClr val="1964A7"/>
            </a:gs>
          </a:gsLst>
          <a:lin ang="2700000" scaled="1"/>
        </a:gra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B4EFDE08-05DE-12F1-2D5B-E3EF603B40E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43106" t="22168" b="20927"/>
          <a:stretch/>
        </p:blipFill>
        <p:spPr>
          <a:xfrm>
            <a:off x="3865492" y="-1"/>
            <a:ext cx="4959512" cy="5143501"/>
          </a:xfrm>
          <a:prstGeom prst="rect">
            <a:avLst/>
          </a:prstGeom>
        </p:spPr>
      </p:pic>
      <p:sp>
        <p:nvSpPr>
          <p:cNvPr id="7" name="Rectangle 6"/>
          <p:cNvSpPr/>
          <p:nvPr userDrawn="1"/>
        </p:nvSpPr>
        <p:spPr>
          <a:xfrm>
            <a:off x="502919" y="1229970"/>
            <a:ext cx="3552247" cy="2288485"/>
          </a:xfrm>
          <a:prstGeom prst="rect">
            <a:avLst/>
          </a:prstGeom>
          <a:solidFill>
            <a:schemeClr val="bg1"/>
          </a:solidFill>
        </p:spPr>
        <p:txBody>
          <a:bodyPr vert="horz" lIns="34290" tIns="17145" rIns="34290" bIns="17145" rtlCol="0" anchor="t">
            <a:normAutofit/>
          </a:bodyPr>
          <a:lstStyle/>
          <a:p>
            <a:pPr lvl="0" eaLnBrk="1" hangingPunct="1">
              <a:lnSpc>
                <a:spcPct val="90000"/>
              </a:lnSpc>
              <a:spcBef>
                <a:spcPts val="375"/>
              </a:spcBef>
              <a:buFont typeface="Arial" panose="020B0604020202020204" pitchFamily="34" charset="0"/>
            </a:pPr>
            <a:endParaRPr lang="en-US" sz="1013" kern="1200">
              <a:solidFill>
                <a:schemeClr val="accent4"/>
              </a:solidFill>
              <a:latin typeface="Visuelt Pro Light" panose="020B0303040202040104" pitchFamily="34" charset="0"/>
            </a:endParaRPr>
          </a:p>
        </p:txBody>
      </p:sp>
      <p:sp>
        <p:nvSpPr>
          <p:cNvPr id="6" name="Slide Number Placeholder 5"/>
          <p:cNvSpPr>
            <a:spLocks noGrp="1"/>
          </p:cNvSpPr>
          <p:nvPr>
            <p:ph type="sldNum" sz="quarter" idx="12"/>
          </p:nvPr>
        </p:nvSpPr>
        <p:spPr>
          <a:xfrm>
            <a:off x="6604254" y="4728078"/>
            <a:ext cx="2057400" cy="273844"/>
          </a:xfrm>
        </p:spPr>
        <p:txBody>
          <a:bodyPr/>
          <a:lstStyle>
            <a:lvl1pPr>
              <a:defRPr b="0" i="0">
                <a:solidFill>
                  <a:schemeClr val="bg1"/>
                </a:solidFill>
              </a:defRPr>
            </a:lvl1pPr>
          </a:lstStyle>
          <a:p>
            <a:fld id="{07024CDC-CF68-4D8C-9225-2260FB816485}" type="slidenum">
              <a:rPr lang="en-US" smtClean="0"/>
              <a:pPr/>
              <a:t>‹#›</a:t>
            </a:fld>
            <a:endParaRPr lang="en-US"/>
          </a:p>
        </p:txBody>
      </p:sp>
      <p:pic>
        <p:nvPicPr>
          <p:cNvPr id="4" name="Graphic 3">
            <a:extLst>
              <a:ext uri="{FF2B5EF4-FFF2-40B4-BE49-F238E27FC236}">
                <a16:creationId xmlns:a16="http://schemas.microsoft.com/office/drawing/2014/main" id="{019BC042-81EA-C30F-A0B5-9394FA67680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5495" y="4719486"/>
            <a:ext cx="473961" cy="273844"/>
          </a:xfrm>
          <a:prstGeom prst="rect">
            <a:avLst/>
          </a:prstGeom>
        </p:spPr>
      </p:pic>
      <p:sp>
        <p:nvSpPr>
          <p:cNvPr id="5" name="Title 1">
            <a:extLst>
              <a:ext uri="{FF2B5EF4-FFF2-40B4-BE49-F238E27FC236}">
                <a16:creationId xmlns:a16="http://schemas.microsoft.com/office/drawing/2014/main" id="{C3F69C2E-00ED-7A23-2E39-DEEA0A67138C}"/>
              </a:ext>
            </a:extLst>
          </p:cNvPr>
          <p:cNvSpPr>
            <a:spLocks noGrp="1"/>
          </p:cNvSpPr>
          <p:nvPr>
            <p:ph type="title"/>
          </p:nvPr>
        </p:nvSpPr>
        <p:spPr>
          <a:xfrm>
            <a:off x="592932" y="1319422"/>
            <a:ext cx="3359770" cy="2102126"/>
          </a:xfrm>
          <a:ln w="28575">
            <a:solidFill>
              <a:schemeClr val="tx2"/>
            </a:solidFill>
          </a:ln>
        </p:spPr>
        <p:txBody>
          <a:bodyPr anchor="ctr" anchorCtr="0">
            <a:normAutofit/>
          </a:bodyPr>
          <a:lstStyle>
            <a:lvl1pPr>
              <a:defRPr lang="en-US" sz="2700" b="0" i="0" kern="1200" dirty="0">
                <a:solidFill>
                  <a:schemeClr val="accent1"/>
                </a:solidFill>
                <a:latin typeface="+mj-lt"/>
                <a:ea typeface="+mj-ea"/>
                <a:cs typeface="Arial" panose="020B0604020202020204" pitchFamily="34" charset="0"/>
              </a:defRPr>
            </a:lvl1pPr>
          </a:lstStyle>
          <a:p>
            <a:r>
              <a:rPr lang="en-US"/>
              <a:t>Click to edit Master title style</a:t>
            </a:r>
          </a:p>
        </p:txBody>
      </p:sp>
      <p:sp>
        <p:nvSpPr>
          <p:cNvPr id="2" name="Footer Placeholder 4">
            <a:extLst>
              <a:ext uri="{FF2B5EF4-FFF2-40B4-BE49-F238E27FC236}">
                <a16:creationId xmlns:a16="http://schemas.microsoft.com/office/drawing/2014/main" id="{7854A0CF-546D-F78E-AB08-4DE3B81A1741}"/>
              </a:ext>
            </a:extLst>
          </p:cNvPr>
          <p:cNvSpPr>
            <a:spLocks noGrp="1"/>
          </p:cNvSpPr>
          <p:nvPr>
            <p:ph type="ftr" sz="quarter" idx="11"/>
          </p:nvPr>
        </p:nvSpPr>
        <p:spPr>
          <a:xfrm>
            <a:off x="989456" y="4728078"/>
            <a:ext cx="3362573" cy="273844"/>
          </a:xfrm>
          <a:prstGeom prst="rect">
            <a:avLst/>
          </a:prstGeom>
        </p:spPr>
        <p:txBody>
          <a:bodyPr/>
          <a:lstStyle>
            <a:lvl1pPr>
              <a:defRPr b="0" i="0">
                <a:solidFill>
                  <a:schemeClr val="bg1"/>
                </a:solidFill>
              </a:defRPr>
            </a:lvl1pPr>
          </a:lstStyle>
          <a:p>
            <a:r>
              <a:rPr lang="en-US"/>
              <a:t>OFFICE OF PUBLIC HEALTH DATA, SURVEILLANCE, AND TECHNOLOGY</a:t>
            </a:r>
          </a:p>
        </p:txBody>
      </p:sp>
    </p:spTree>
    <p:extLst>
      <p:ext uri="{BB962C8B-B14F-4D97-AF65-F5344CB8AC3E}">
        <p14:creationId xmlns:p14="http://schemas.microsoft.com/office/powerpoint/2010/main" val="76700168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6_Section Header">
    <p:bg>
      <p:bgPr>
        <a:gradFill>
          <a:gsLst>
            <a:gs pos="48000">
              <a:srgbClr val="164E62"/>
            </a:gs>
            <a:gs pos="100000">
              <a:srgbClr val="08747A"/>
            </a:gs>
          </a:gsLst>
          <a:lin ang="2700000" scaled="1"/>
        </a:gra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32E92C93-2FA2-6127-A7CC-1BA259C314A2}"/>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43106" t="22168" b="20927"/>
          <a:stretch/>
        </p:blipFill>
        <p:spPr>
          <a:xfrm>
            <a:off x="3865492" y="-1"/>
            <a:ext cx="4959512" cy="5143501"/>
          </a:xfrm>
          <a:prstGeom prst="rect">
            <a:avLst/>
          </a:prstGeom>
        </p:spPr>
      </p:pic>
      <p:sp>
        <p:nvSpPr>
          <p:cNvPr id="7" name="Rectangle 6"/>
          <p:cNvSpPr/>
          <p:nvPr userDrawn="1"/>
        </p:nvSpPr>
        <p:spPr>
          <a:xfrm>
            <a:off x="502919" y="1229970"/>
            <a:ext cx="3552247" cy="2288485"/>
          </a:xfrm>
          <a:prstGeom prst="rect">
            <a:avLst/>
          </a:prstGeom>
          <a:solidFill>
            <a:schemeClr val="bg1"/>
          </a:solidFill>
        </p:spPr>
        <p:txBody>
          <a:bodyPr vert="horz" lIns="34290" tIns="17145" rIns="34290" bIns="17145" rtlCol="0" anchor="t">
            <a:normAutofit/>
          </a:bodyPr>
          <a:lstStyle/>
          <a:p>
            <a:pPr lvl="0" eaLnBrk="1" hangingPunct="1">
              <a:lnSpc>
                <a:spcPct val="90000"/>
              </a:lnSpc>
              <a:spcBef>
                <a:spcPts val="375"/>
              </a:spcBef>
              <a:buFont typeface="Arial" panose="020B0604020202020204" pitchFamily="34" charset="0"/>
            </a:pPr>
            <a:endParaRPr lang="en-US" sz="1013" kern="1200">
              <a:solidFill>
                <a:schemeClr val="accent4"/>
              </a:solidFill>
              <a:latin typeface="Visuelt Pro Light" panose="020B0303040202040104" pitchFamily="34" charset="0"/>
            </a:endParaRPr>
          </a:p>
        </p:txBody>
      </p:sp>
      <p:sp>
        <p:nvSpPr>
          <p:cNvPr id="2" name="Title 1"/>
          <p:cNvSpPr>
            <a:spLocks noGrp="1"/>
          </p:cNvSpPr>
          <p:nvPr>
            <p:ph type="title"/>
          </p:nvPr>
        </p:nvSpPr>
        <p:spPr>
          <a:xfrm>
            <a:off x="592932" y="1319422"/>
            <a:ext cx="3359771" cy="2102126"/>
          </a:xfrm>
          <a:ln w="28575">
            <a:solidFill>
              <a:schemeClr val="accent2"/>
            </a:solidFill>
          </a:ln>
        </p:spPr>
        <p:txBody>
          <a:bodyPr anchor="ctr" anchorCtr="0">
            <a:normAutofit/>
          </a:bodyPr>
          <a:lstStyle>
            <a:lvl1pPr>
              <a:defRPr lang="en-US" sz="2700" b="0" i="0" kern="1200" dirty="0">
                <a:solidFill>
                  <a:srgbClr val="164E62"/>
                </a:solidFill>
                <a:latin typeface="+mj-lt"/>
                <a:ea typeface="+mj-ea"/>
                <a:cs typeface="Arial" panose="020B0604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p:txBody>
          <a:bodyPr/>
          <a:lstStyle>
            <a:lvl1pPr>
              <a:defRPr b="0" i="0">
                <a:solidFill>
                  <a:schemeClr val="bg1"/>
                </a:solidFill>
              </a:defRPr>
            </a:lvl1pPr>
          </a:lstStyle>
          <a:p>
            <a:fld id="{07024CDC-CF68-4D8C-9225-2260FB816485}" type="slidenum">
              <a:rPr lang="en-US" smtClean="0"/>
              <a:pPr/>
              <a:t>‹#›</a:t>
            </a:fld>
            <a:endParaRPr lang="en-US"/>
          </a:p>
        </p:txBody>
      </p:sp>
      <p:pic>
        <p:nvPicPr>
          <p:cNvPr id="9" name="Graphic 8">
            <a:extLst>
              <a:ext uri="{FF2B5EF4-FFF2-40B4-BE49-F238E27FC236}">
                <a16:creationId xmlns:a16="http://schemas.microsoft.com/office/drawing/2014/main" id="{5D6D9260-20A6-B7F4-964C-9C70A618B25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5495" y="4719486"/>
            <a:ext cx="473961" cy="273844"/>
          </a:xfrm>
          <a:prstGeom prst="rect">
            <a:avLst/>
          </a:prstGeom>
        </p:spPr>
      </p:pic>
    </p:spTree>
    <p:extLst>
      <p:ext uri="{BB962C8B-B14F-4D97-AF65-F5344CB8AC3E}">
        <p14:creationId xmlns:p14="http://schemas.microsoft.com/office/powerpoint/2010/main" val="23298387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_Section Header">
    <p:bg>
      <p:bgPr>
        <a:solidFill>
          <a:srgbClr val="5E649C"/>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8F4F26BC-C83A-D481-3EBA-7A764F32D4E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43106" t="22168" b="20927"/>
          <a:stretch/>
        </p:blipFill>
        <p:spPr>
          <a:xfrm>
            <a:off x="3865492" y="-1"/>
            <a:ext cx="4959512" cy="5143501"/>
          </a:xfrm>
          <a:prstGeom prst="rect">
            <a:avLst/>
          </a:prstGeom>
        </p:spPr>
      </p:pic>
      <p:sp>
        <p:nvSpPr>
          <p:cNvPr id="7" name="Rectangle 6"/>
          <p:cNvSpPr/>
          <p:nvPr userDrawn="1"/>
        </p:nvSpPr>
        <p:spPr>
          <a:xfrm>
            <a:off x="502919" y="1229970"/>
            <a:ext cx="3552247" cy="2288485"/>
          </a:xfrm>
          <a:prstGeom prst="rect">
            <a:avLst/>
          </a:prstGeom>
          <a:solidFill>
            <a:schemeClr val="bg1"/>
          </a:solidFill>
        </p:spPr>
        <p:txBody>
          <a:bodyPr vert="horz" lIns="34290" tIns="17145" rIns="34290" bIns="17145" rtlCol="0" anchor="t">
            <a:normAutofit/>
          </a:bodyPr>
          <a:lstStyle/>
          <a:p>
            <a:pPr lvl="0" eaLnBrk="1" hangingPunct="1">
              <a:lnSpc>
                <a:spcPct val="90000"/>
              </a:lnSpc>
              <a:spcBef>
                <a:spcPts val="375"/>
              </a:spcBef>
              <a:buFont typeface="Arial" panose="020B0604020202020204" pitchFamily="34" charset="0"/>
            </a:pPr>
            <a:endParaRPr lang="en-US" sz="1013" kern="1200">
              <a:solidFill>
                <a:schemeClr val="accent4"/>
              </a:solidFill>
              <a:latin typeface="Visuelt Pro Light" panose="020B0303040202040104" pitchFamily="34" charset="0"/>
            </a:endParaRPr>
          </a:p>
        </p:txBody>
      </p:sp>
      <p:sp>
        <p:nvSpPr>
          <p:cNvPr id="5" name="Footer Placeholder 4"/>
          <p:cNvSpPr>
            <a:spLocks noGrp="1"/>
          </p:cNvSpPr>
          <p:nvPr>
            <p:ph type="ftr" sz="quarter" idx="11"/>
          </p:nvPr>
        </p:nvSpPr>
        <p:spPr>
          <a:xfrm>
            <a:off x="989456" y="4728078"/>
            <a:ext cx="3362573" cy="273844"/>
          </a:xfrm>
          <a:prstGeom prst="rect">
            <a:avLst/>
          </a:prstGeom>
        </p:spPr>
        <p:txBody>
          <a:bodyPr/>
          <a:lstStyle>
            <a:lvl1pPr>
              <a:defRPr b="0" i="0">
                <a:solidFill>
                  <a:schemeClr val="bg1"/>
                </a:solidFill>
              </a:defRPr>
            </a:lvl1pPr>
          </a:lstStyle>
          <a:p>
            <a:r>
              <a:rPr lang="en-US"/>
              <a:t>OFFICE OF PUBLIC HEALTH DATA, SURVEILLANCE, AND TECHNOLOGY</a:t>
            </a:r>
          </a:p>
        </p:txBody>
      </p:sp>
      <p:sp>
        <p:nvSpPr>
          <p:cNvPr id="6" name="Slide Number Placeholder 5"/>
          <p:cNvSpPr>
            <a:spLocks noGrp="1"/>
          </p:cNvSpPr>
          <p:nvPr>
            <p:ph type="sldNum" sz="quarter" idx="12"/>
          </p:nvPr>
        </p:nvSpPr>
        <p:spPr/>
        <p:txBody>
          <a:bodyPr/>
          <a:lstStyle>
            <a:lvl1pPr>
              <a:defRPr b="0" i="0">
                <a:solidFill>
                  <a:schemeClr val="bg1"/>
                </a:solidFill>
              </a:defRPr>
            </a:lvl1pPr>
          </a:lstStyle>
          <a:p>
            <a:fld id="{07024CDC-CF68-4D8C-9225-2260FB816485}" type="slidenum">
              <a:rPr lang="en-US" smtClean="0"/>
              <a:pPr/>
              <a:t>‹#›</a:t>
            </a:fld>
            <a:endParaRPr lang="en-US"/>
          </a:p>
        </p:txBody>
      </p:sp>
      <p:pic>
        <p:nvPicPr>
          <p:cNvPr id="9" name="Graphic 8">
            <a:extLst>
              <a:ext uri="{FF2B5EF4-FFF2-40B4-BE49-F238E27FC236}">
                <a16:creationId xmlns:a16="http://schemas.microsoft.com/office/drawing/2014/main" id="{46799E5F-5050-515C-CD81-CE38B6C58C5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5495" y="4719486"/>
            <a:ext cx="473961" cy="273844"/>
          </a:xfrm>
          <a:prstGeom prst="rect">
            <a:avLst/>
          </a:prstGeom>
        </p:spPr>
      </p:pic>
      <p:sp>
        <p:nvSpPr>
          <p:cNvPr id="3" name="Title 1">
            <a:extLst>
              <a:ext uri="{FF2B5EF4-FFF2-40B4-BE49-F238E27FC236}">
                <a16:creationId xmlns:a16="http://schemas.microsoft.com/office/drawing/2014/main" id="{14252064-166D-224F-A267-1AB2459DD001}"/>
              </a:ext>
            </a:extLst>
          </p:cNvPr>
          <p:cNvSpPr>
            <a:spLocks noGrp="1"/>
          </p:cNvSpPr>
          <p:nvPr>
            <p:ph type="title"/>
          </p:nvPr>
        </p:nvSpPr>
        <p:spPr>
          <a:xfrm>
            <a:off x="592932" y="1319422"/>
            <a:ext cx="3359770" cy="2102126"/>
          </a:xfrm>
          <a:ln w="28575">
            <a:solidFill>
              <a:schemeClr val="tx2"/>
            </a:solidFill>
          </a:ln>
        </p:spPr>
        <p:txBody>
          <a:bodyPr anchor="ctr" anchorCtr="0">
            <a:normAutofit/>
          </a:bodyPr>
          <a:lstStyle>
            <a:lvl1pPr>
              <a:defRPr lang="en-US" sz="2700" b="0" i="0" kern="1200" dirty="0">
                <a:solidFill>
                  <a:srgbClr val="5E649C"/>
                </a:solidFill>
                <a:latin typeface="+mj-lt"/>
                <a:ea typeface="+mj-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02265487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Custom Layout 2">
    <p:bg>
      <p:bgPr>
        <a:solidFill>
          <a:schemeClr val="bg1"/>
        </a:solidFill>
        <a:effectLst/>
      </p:bgPr>
    </p:bg>
    <p:spTree>
      <p:nvGrpSpPr>
        <p:cNvPr id="1" name=""/>
        <p:cNvGrpSpPr/>
        <p:nvPr/>
      </p:nvGrpSpPr>
      <p:grpSpPr>
        <a:xfrm>
          <a:off x="0" y="0"/>
          <a:ext cx="0" cy="0"/>
          <a:chOff x="0" y="0"/>
          <a:chExt cx="0" cy="0"/>
        </a:xfrm>
      </p:grpSpPr>
      <p:pic>
        <p:nvPicPr>
          <p:cNvPr id="14" name="Picture 13" descr="Background pattern&#10;&#10;Description automatically generated">
            <a:extLst>
              <a:ext uri="{FF2B5EF4-FFF2-40B4-BE49-F238E27FC236}">
                <a16:creationId xmlns:a16="http://schemas.microsoft.com/office/drawing/2014/main" id="{6045A67A-FF41-22FE-FC49-CFFB38BBBA01}"/>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53062" t="22168" r="6701" b="20927"/>
          <a:stretch/>
        </p:blipFill>
        <p:spPr>
          <a:xfrm>
            <a:off x="1" y="-1"/>
            <a:ext cx="3507581" cy="5143501"/>
          </a:xfrm>
          <a:prstGeom prst="rect">
            <a:avLst/>
          </a:prstGeom>
          <a:solidFill>
            <a:schemeClr val="tx2"/>
          </a:solidFill>
        </p:spPr>
      </p:pic>
      <p:sp>
        <p:nvSpPr>
          <p:cNvPr id="5" name="Footer Placeholder 4"/>
          <p:cNvSpPr>
            <a:spLocks noGrp="1"/>
          </p:cNvSpPr>
          <p:nvPr>
            <p:ph type="ftr" sz="quarter" idx="11"/>
          </p:nvPr>
        </p:nvSpPr>
        <p:spPr>
          <a:xfrm>
            <a:off x="1050132" y="4728078"/>
            <a:ext cx="2089138" cy="273844"/>
          </a:xfrm>
          <a:prstGeom prst="rect">
            <a:avLst/>
          </a:prstGeom>
        </p:spPr>
        <p:txBody>
          <a:bodyPr/>
          <a:lstStyle>
            <a:lvl1pPr>
              <a:defRPr b="0" i="0">
                <a:solidFill>
                  <a:schemeClr val="bg1"/>
                </a:solidFill>
              </a:defRPr>
            </a:lvl1pPr>
          </a:lstStyle>
          <a:p>
            <a:r>
              <a:rPr lang="en-US"/>
              <a:t>OFFICE OF PUBLIC HEALTH DATA, SURVEILLANCE, AND TECHNOLOGY</a:t>
            </a:r>
          </a:p>
        </p:txBody>
      </p:sp>
      <p:pic>
        <p:nvPicPr>
          <p:cNvPr id="9" name="Graphic 8">
            <a:extLst>
              <a:ext uri="{FF2B5EF4-FFF2-40B4-BE49-F238E27FC236}">
                <a16:creationId xmlns:a16="http://schemas.microsoft.com/office/drawing/2014/main" id="{46799E5F-5050-515C-CD81-CE38B6C58C5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5495" y="4719486"/>
            <a:ext cx="473961" cy="273844"/>
          </a:xfrm>
          <a:prstGeom prst="rect">
            <a:avLst/>
          </a:prstGeom>
        </p:spPr>
      </p:pic>
      <p:sp>
        <p:nvSpPr>
          <p:cNvPr id="8" name="Slide Number Placeholder 5">
            <a:extLst>
              <a:ext uri="{FF2B5EF4-FFF2-40B4-BE49-F238E27FC236}">
                <a16:creationId xmlns:a16="http://schemas.microsoft.com/office/drawing/2014/main" id="{48898ACA-4D5E-B6FD-5B97-170C42D5C1DB}"/>
              </a:ext>
            </a:extLst>
          </p:cNvPr>
          <p:cNvSpPr>
            <a:spLocks noGrp="1"/>
          </p:cNvSpPr>
          <p:nvPr>
            <p:ph type="sldNum" sz="quarter" idx="12"/>
          </p:nvPr>
        </p:nvSpPr>
        <p:spPr>
          <a:xfrm>
            <a:off x="6606356" y="4728078"/>
            <a:ext cx="2057400" cy="273844"/>
          </a:xfrm>
        </p:spPr>
        <p:txBody>
          <a:bodyPr/>
          <a:lstStyle>
            <a:lvl1pPr>
              <a:defRPr b="0" i="0">
                <a:solidFill>
                  <a:srgbClr val="3C3C3C"/>
                </a:solidFill>
              </a:defRPr>
            </a:lvl1pPr>
          </a:lstStyle>
          <a:p>
            <a:fld id="{07024CDC-CF68-4D8C-9225-2260FB816485}" type="slidenum">
              <a:rPr lang="en-US" smtClean="0"/>
              <a:pPr/>
              <a:t>‹#›</a:t>
            </a:fld>
            <a:endParaRPr lang="en-US"/>
          </a:p>
        </p:txBody>
      </p:sp>
      <p:sp>
        <p:nvSpPr>
          <p:cNvPr id="12" name="Title 1">
            <a:extLst>
              <a:ext uri="{FF2B5EF4-FFF2-40B4-BE49-F238E27FC236}">
                <a16:creationId xmlns:a16="http://schemas.microsoft.com/office/drawing/2014/main" id="{01109FA3-3389-B083-8815-65463BCAF315}"/>
              </a:ext>
            </a:extLst>
          </p:cNvPr>
          <p:cNvSpPr>
            <a:spLocks noGrp="1"/>
          </p:cNvSpPr>
          <p:nvPr>
            <p:ph type="ctrTitle"/>
          </p:nvPr>
        </p:nvSpPr>
        <p:spPr>
          <a:xfrm>
            <a:off x="424644" y="1243219"/>
            <a:ext cx="2690033" cy="1213543"/>
          </a:xfrm>
          <a:prstGeom prst="rect">
            <a:avLst/>
          </a:prstGeom>
        </p:spPr>
        <p:txBody>
          <a:bodyPr anchor="b">
            <a:normAutofit/>
          </a:bodyPr>
          <a:lstStyle>
            <a:lvl1pPr algn="l">
              <a:defRPr sz="3000" b="0" i="0">
                <a:solidFill>
                  <a:schemeClr val="bg1"/>
                </a:solidFill>
              </a:defRPr>
            </a:lvl1pPr>
          </a:lstStyle>
          <a:p>
            <a:r>
              <a:rPr lang="en-US"/>
              <a:t>Click to edit Master title style</a:t>
            </a:r>
          </a:p>
        </p:txBody>
      </p:sp>
      <p:sp>
        <p:nvSpPr>
          <p:cNvPr id="13" name="Subtitle 2">
            <a:extLst>
              <a:ext uri="{FF2B5EF4-FFF2-40B4-BE49-F238E27FC236}">
                <a16:creationId xmlns:a16="http://schemas.microsoft.com/office/drawing/2014/main" id="{1CBCE9B9-45F8-997B-F038-741C6131440E}"/>
              </a:ext>
            </a:extLst>
          </p:cNvPr>
          <p:cNvSpPr>
            <a:spLocks noGrp="1"/>
          </p:cNvSpPr>
          <p:nvPr>
            <p:ph type="subTitle" idx="1"/>
          </p:nvPr>
        </p:nvSpPr>
        <p:spPr>
          <a:xfrm>
            <a:off x="424644" y="2517641"/>
            <a:ext cx="2714626" cy="897505"/>
          </a:xfrm>
        </p:spPr>
        <p:txBody>
          <a:bodyPr>
            <a:normAutofit/>
          </a:bodyPr>
          <a:lstStyle>
            <a:lvl1pPr marL="0" indent="0" algn="l">
              <a:buNone/>
              <a:defRPr sz="150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5" name="Content Placeholder 40">
            <a:extLst>
              <a:ext uri="{FF2B5EF4-FFF2-40B4-BE49-F238E27FC236}">
                <a16:creationId xmlns:a16="http://schemas.microsoft.com/office/drawing/2014/main" id="{3F507249-F336-1C07-B69E-042500CB6104}"/>
              </a:ext>
            </a:extLst>
          </p:cNvPr>
          <p:cNvSpPr>
            <a:spLocks noGrp="1"/>
          </p:cNvSpPr>
          <p:nvPr>
            <p:ph sz="quarter" idx="10"/>
          </p:nvPr>
        </p:nvSpPr>
        <p:spPr>
          <a:xfrm>
            <a:off x="3943351" y="757237"/>
            <a:ext cx="4614863" cy="3804572"/>
          </a:xfrm>
        </p:spPr>
        <p:txBody>
          <a:bodyPr/>
          <a:lstStyle>
            <a:lvl1pPr>
              <a:defRPr>
                <a:solidFill>
                  <a:srgbClr val="3C3C3C"/>
                </a:solidFill>
                <a:latin typeface="Calisto MT" panose="02040603050505030304" pitchFamily="18" charset="0"/>
              </a:defRPr>
            </a:lvl1pPr>
            <a:lvl2pPr>
              <a:defRPr sz="1200">
                <a:solidFill>
                  <a:srgbClr val="3C3C3C"/>
                </a:solidFill>
                <a:latin typeface="Calisto MT" panose="02040603050505030304" pitchFamily="18" charset="0"/>
              </a:defRPr>
            </a:lvl2pPr>
            <a:lvl3pPr>
              <a:defRPr sz="1050">
                <a:solidFill>
                  <a:srgbClr val="3C3C3C"/>
                </a:solidFill>
                <a:latin typeface="Calisto MT" panose="02040603050505030304" pitchFamily="18" charset="0"/>
              </a:defRPr>
            </a:lvl3pPr>
            <a:lvl4pPr>
              <a:defRPr>
                <a:solidFill>
                  <a:srgbClr val="3C3C3C"/>
                </a:solidFill>
                <a:latin typeface="Calisto MT" panose="02040603050505030304" pitchFamily="18" charset="0"/>
              </a:defRPr>
            </a:lvl4pPr>
            <a:lvl5pPr>
              <a:defRPr>
                <a:solidFill>
                  <a:srgbClr val="3C3C3C"/>
                </a:solidFill>
                <a:latin typeface="Calisto MT" panose="02040603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5061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Custom Layout 3">
    <p:bg>
      <p:bgPr>
        <a:solidFill>
          <a:schemeClr val="bg1"/>
        </a:solidFill>
        <a:effectLst/>
      </p:bgPr>
    </p:bg>
    <p:spTree>
      <p:nvGrpSpPr>
        <p:cNvPr id="1" name=""/>
        <p:cNvGrpSpPr/>
        <p:nvPr/>
      </p:nvGrpSpPr>
      <p:grpSpPr>
        <a:xfrm>
          <a:off x="0" y="0"/>
          <a:ext cx="0" cy="0"/>
          <a:chOff x="0" y="0"/>
          <a:chExt cx="0" cy="0"/>
        </a:xfrm>
      </p:grpSpPr>
      <p:pic>
        <p:nvPicPr>
          <p:cNvPr id="16" name="Picture 15" descr="Background pattern&#10;&#10;Description automatically generated">
            <a:extLst>
              <a:ext uri="{FF2B5EF4-FFF2-40B4-BE49-F238E27FC236}">
                <a16:creationId xmlns:a16="http://schemas.microsoft.com/office/drawing/2014/main" id="{95328CF4-D0CD-9F5F-5F7B-E3B6D41C1F5F}"/>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53062" t="22168" r="6701" b="20927"/>
          <a:stretch/>
        </p:blipFill>
        <p:spPr>
          <a:xfrm>
            <a:off x="1" y="-1"/>
            <a:ext cx="3507581" cy="5143501"/>
          </a:xfrm>
          <a:prstGeom prst="rect">
            <a:avLst/>
          </a:prstGeom>
          <a:solidFill>
            <a:schemeClr val="accent2"/>
          </a:solidFill>
          <a:ln>
            <a:solidFill>
              <a:schemeClr val="tx1"/>
            </a:solidFill>
          </a:ln>
        </p:spPr>
      </p:pic>
      <p:sp>
        <p:nvSpPr>
          <p:cNvPr id="5" name="Footer Placeholder 4"/>
          <p:cNvSpPr>
            <a:spLocks noGrp="1"/>
          </p:cNvSpPr>
          <p:nvPr>
            <p:ph type="ftr" sz="quarter" idx="11"/>
          </p:nvPr>
        </p:nvSpPr>
        <p:spPr>
          <a:xfrm>
            <a:off x="1050133" y="4728078"/>
            <a:ext cx="2089137" cy="273844"/>
          </a:xfrm>
          <a:prstGeom prst="rect">
            <a:avLst/>
          </a:prstGeom>
        </p:spPr>
        <p:txBody>
          <a:bodyPr/>
          <a:lstStyle>
            <a:lvl1pPr>
              <a:defRPr b="0" i="0">
                <a:solidFill>
                  <a:schemeClr val="bg1"/>
                </a:solidFill>
              </a:defRPr>
            </a:lvl1pPr>
          </a:lstStyle>
          <a:p>
            <a:r>
              <a:rPr lang="en-US"/>
              <a:t>OFFICE OF PUBLIC HEALTH DATA, SURVEILLANCE, AND TECHNOLOGY</a:t>
            </a:r>
          </a:p>
        </p:txBody>
      </p:sp>
      <p:pic>
        <p:nvPicPr>
          <p:cNvPr id="9" name="Graphic 8">
            <a:extLst>
              <a:ext uri="{FF2B5EF4-FFF2-40B4-BE49-F238E27FC236}">
                <a16:creationId xmlns:a16="http://schemas.microsoft.com/office/drawing/2014/main" id="{46799E5F-5050-515C-CD81-CE38B6C58C5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5495" y="4719486"/>
            <a:ext cx="473961" cy="273844"/>
          </a:xfrm>
          <a:prstGeom prst="rect">
            <a:avLst/>
          </a:prstGeom>
        </p:spPr>
      </p:pic>
      <p:sp>
        <p:nvSpPr>
          <p:cNvPr id="10" name="Slide Number Placeholder 5">
            <a:extLst>
              <a:ext uri="{FF2B5EF4-FFF2-40B4-BE49-F238E27FC236}">
                <a16:creationId xmlns:a16="http://schemas.microsoft.com/office/drawing/2014/main" id="{2D66C11E-E1DE-C483-9A83-EE244E625305}"/>
              </a:ext>
            </a:extLst>
          </p:cNvPr>
          <p:cNvSpPr>
            <a:spLocks noGrp="1"/>
          </p:cNvSpPr>
          <p:nvPr>
            <p:ph type="sldNum" sz="quarter" idx="12"/>
          </p:nvPr>
        </p:nvSpPr>
        <p:spPr>
          <a:xfrm>
            <a:off x="6606356" y="4728078"/>
            <a:ext cx="2057400" cy="273844"/>
          </a:xfrm>
        </p:spPr>
        <p:txBody>
          <a:bodyPr/>
          <a:lstStyle>
            <a:lvl1pPr>
              <a:defRPr b="0" i="0">
                <a:solidFill>
                  <a:srgbClr val="3C3C3C"/>
                </a:solidFill>
              </a:defRPr>
            </a:lvl1pPr>
          </a:lstStyle>
          <a:p>
            <a:fld id="{07024CDC-CF68-4D8C-9225-2260FB816485}" type="slidenum">
              <a:rPr lang="en-US" smtClean="0"/>
              <a:pPr/>
              <a:t>‹#›</a:t>
            </a:fld>
            <a:endParaRPr lang="en-US"/>
          </a:p>
        </p:txBody>
      </p:sp>
      <p:sp>
        <p:nvSpPr>
          <p:cNvPr id="12" name="Content Placeholder 40">
            <a:extLst>
              <a:ext uri="{FF2B5EF4-FFF2-40B4-BE49-F238E27FC236}">
                <a16:creationId xmlns:a16="http://schemas.microsoft.com/office/drawing/2014/main" id="{5DCC22F3-CC64-552F-1FF0-FB11E4FF0567}"/>
              </a:ext>
            </a:extLst>
          </p:cNvPr>
          <p:cNvSpPr>
            <a:spLocks noGrp="1"/>
          </p:cNvSpPr>
          <p:nvPr>
            <p:ph sz="quarter" idx="10"/>
          </p:nvPr>
        </p:nvSpPr>
        <p:spPr>
          <a:xfrm>
            <a:off x="3943351" y="757237"/>
            <a:ext cx="4614863" cy="3804572"/>
          </a:xfrm>
        </p:spPr>
        <p:txBody>
          <a:bodyPr/>
          <a:lstStyle>
            <a:lvl1pPr>
              <a:defRPr>
                <a:solidFill>
                  <a:srgbClr val="3C3C3C"/>
                </a:solidFill>
                <a:latin typeface="Calisto MT" panose="02040603050505030304" pitchFamily="18" charset="0"/>
              </a:defRPr>
            </a:lvl1pPr>
            <a:lvl2pPr>
              <a:defRPr sz="1200">
                <a:solidFill>
                  <a:srgbClr val="3C3C3C"/>
                </a:solidFill>
                <a:latin typeface="Calisto MT" panose="02040603050505030304" pitchFamily="18" charset="0"/>
              </a:defRPr>
            </a:lvl2pPr>
            <a:lvl3pPr>
              <a:defRPr sz="1050">
                <a:solidFill>
                  <a:srgbClr val="3C3C3C"/>
                </a:solidFill>
                <a:latin typeface="Calisto MT" panose="02040603050505030304" pitchFamily="18" charset="0"/>
              </a:defRPr>
            </a:lvl3pPr>
            <a:lvl4pPr>
              <a:defRPr>
                <a:solidFill>
                  <a:srgbClr val="3C3C3C"/>
                </a:solidFill>
                <a:latin typeface="Calisto MT" panose="02040603050505030304" pitchFamily="18" charset="0"/>
              </a:defRPr>
            </a:lvl4pPr>
            <a:lvl5pPr>
              <a:defRPr>
                <a:solidFill>
                  <a:srgbClr val="3C3C3C"/>
                </a:solidFill>
                <a:latin typeface="Calisto MT" panose="02040603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65CE6842-85F9-FB8A-1CBA-ACDDE6CDBFA1}"/>
              </a:ext>
            </a:extLst>
          </p:cNvPr>
          <p:cNvSpPr>
            <a:spLocks noGrp="1"/>
          </p:cNvSpPr>
          <p:nvPr>
            <p:ph type="ctrTitle"/>
          </p:nvPr>
        </p:nvSpPr>
        <p:spPr>
          <a:xfrm>
            <a:off x="424644" y="1243219"/>
            <a:ext cx="2690033" cy="1213543"/>
          </a:xfrm>
          <a:prstGeom prst="rect">
            <a:avLst/>
          </a:prstGeom>
        </p:spPr>
        <p:txBody>
          <a:bodyPr anchor="b">
            <a:normAutofit/>
          </a:bodyPr>
          <a:lstStyle>
            <a:lvl1pPr algn="l">
              <a:defRPr sz="3000" b="0" i="0">
                <a:solidFill>
                  <a:schemeClr val="bg1"/>
                </a:solidFill>
              </a:defRPr>
            </a:lvl1pPr>
          </a:lstStyle>
          <a:p>
            <a:r>
              <a:rPr lang="en-US"/>
              <a:t>Click to edit Master title style</a:t>
            </a:r>
          </a:p>
        </p:txBody>
      </p:sp>
      <p:sp>
        <p:nvSpPr>
          <p:cNvPr id="14" name="Subtitle 2">
            <a:extLst>
              <a:ext uri="{FF2B5EF4-FFF2-40B4-BE49-F238E27FC236}">
                <a16:creationId xmlns:a16="http://schemas.microsoft.com/office/drawing/2014/main" id="{179F7469-5B5E-355D-113F-F2B66B972DA0}"/>
              </a:ext>
            </a:extLst>
          </p:cNvPr>
          <p:cNvSpPr>
            <a:spLocks noGrp="1"/>
          </p:cNvSpPr>
          <p:nvPr>
            <p:ph type="subTitle" idx="1"/>
          </p:nvPr>
        </p:nvSpPr>
        <p:spPr>
          <a:xfrm>
            <a:off x="424644" y="2517641"/>
            <a:ext cx="2714626" cy="897505"/>
          </a:xfrm>
        </p:spPr>
        <p:txBody>
          <a:bodyPr>
            <a:normAutofit/>
          </a:bodyPr>
          <a:lstStyle>
            <a:lvl1pPr marL="0" indent="0" algn="l">
              <a:buNone/>
              <a:defRPr sz="150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Tree>
    <p:extLst>
      <p:ext uri="{BB962C8B-B14F-4D97-AF65-F5344CB8AC3E}">
        <p14:creationId xmlns:p14="http://schemas.microsoft.com/office/powerpoint/2010/main" val="88465113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Custom Layout 1">
    <p:bg>
      <p:bgPr>
        <a:solidFill>
          <a:schemeClr val="bg1"/>
        </a:solidFill>
        <a:effectLst/>
      </p:bgPr>
    </p:bg>
    <p:spTree>
      <p:nvGrpSpPr>
        <p:cNvPr id="1" name=""/>
        <p:cNvGrpSpPr/>
        <p:nvPr/>
      </p:nvGrpSpPr>
      <p:grpSpPr>
        <a:xfrm>
          <a:off x="0" y="0"/>
          <a:ext cx="0" cy="0"/>
          <a:chOff x="0" y="0"/>
          <a:chExt cx="0" cy="0"/>
        </a:xfrm>
      </p:grpSpPr>
      <p:pic>
        <p:nvPicPr>
          <p:cNvPr id="33" name="Picture 32" descr="Background pattern&#10;&#10;Description automatically generated">
            <a:extLst>
              <a:ext uri="{FF2B5EF4-FFF2-40B4-BE49-F238E27FC236}">
                <a16:creationId xmlns:a16="http://schemas.microsoft.com/office/drawing/2014/main" id="{24D47DF0-9C1C-855A-3634-8AA3DDF5B579}"/>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val="0"/>
              </a:ext>
            </a:extLst>
          </a:blip>
          <a:srcRect l="53062" t="22168" r="6701" b="20927"/>
          <a:stretch/>
        </p:blipFill>
        <p:spPr>
          <a:xfrm>
            <a:off x="1" y="-1"/>
            <a:ext cx="3507581" cy="5143501"/>
          </a:xfrm>
          <a:prstGeom prst="rect">
            <a:avLst/>
          </a:prstGeom>
          <a:solidFill>
            <a:srgbClr val="5E649C"/>
          </a:solidFill>
        </p:spPr>
      </p:pic>
      <p:sp>
        <p:nvSpPr>
          <p:cNvPr id="5" name="Footer Placeholder 4"/>
          <p:cNvSpPr>
            <a:spLocks noGrp="1"/>
          </p:cNvSpPr>
          <p:nvPr>
            <p:ph type="ftr" sz="quarter" idx="11"/>
          </p:nvPr>
        </p:nvSpPr>
        <p:spPr>
          <a:xfrm>
            <a:off x="1050132" y="4728078"/>
            <a:ext cx="2089138" cy="273844"/>
          </a:xfrm>
          <a:prstGeom prst="rect">
            <a:avLst/>
          </a:prstGeom>
        </p:spPr>
        <p:txBody>
          <a:bodyPr/>
          <a:lstStyle>
            <a:lvl1pPr>
              <a:defRPr b="0" i="0">
                <a:solidFill>
                  <a:schemeClr val="bg1"/>
                </a:solidFill>
              </a:defRPr>
            </a:lvl1pPr>
          </a:lstStyle>
          <a:p>
            <a:r>
              <a:rPr lang="en-US"/>
              <a:t>OFFICE OF PUBLIC HEALTH DATA, SURVEILLANCE, AND TECHNOLOGY</a:t>
            </a:r>
          </a:p>
        </p:txBody>
      </p:sp>
      <p:sp>
        <p:nvSpPr>
          <p:cNvPr id="6" name="Slide Number Placeholder 5"/>
          <p:cNvSpPr>
            <a:spLocks noGrp="1"/>
          </p:cNvSpPr>
          <p:nvPr>
            <p:ph type="sldNum" sz="quarter" idx="12"/>
          </p:nvPr>
        </p:nvSpPr>
        <p:spPr/>
        <p:txBody>
          <a:bodyPr/>
          <a:lstStyle>
            <a:lvl1pPr>
              <a:defRPr b="0" i="0">
                <a:solidFill>
                  <a:srgbClr val="3C3C3C"/>
                </a:solidFill>
              </a:defRPr>
            </a:lvl1pPr>
          </a:lstStyle>
          <a:p>
            <a:fld id="{07024CDC-CF68-4D8C-9225-2260FB816485}" type="slidenum">
              <a:rPr lang="en-US" smtClean="0"/>
              <a:pPr/>
              <a:t>‹#›</a:t>
            </a:fld>
            <a:endParaRPr lang="en-US"/>
          </a:p>
        </p:txBody>
      </p:sp>
      <p:pic>
        <p:nvPicPr>
          <p:cNvPr id="9" name="Graphic 8">
            <a:extLst>
              <a:ext uri="{FF2B5EF4-FFF2-40B4-BE49-F238E27FC236}">
                <a16:creationId xmlns:a16="http://schemas.microsoft.com/office/drawing/2014/main" id="{46799E5F-5050-515C-CD81-CE38B6C58C5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15495" y="4719486"/>
            <a:ext cx="473961" cy="273844"/>
          </a:xfrm>
          <a:prstGeom prst="rect">
            <a:avLst/>
          </a:prstGeom>
        </p:spPr>
      </p:pic>
      <p:sp>
        <p:nvSpPr>
          <p:cNvPr id="30" name="Title 1">
            <a:extLst>
              <a:ext uri="{FF2B5EF4-FFF2-40B4-BE49-F238E27FC236}">
                <a16:creationId xmlns:a16="http://schemas.microsoft.com/office/drawing/2014/main" id="{0DCEFD08-0784-5F5D-DEE5-CFAA7EDD9046}"/>
              </a:ext>
            </a:extLst>
          </p:cNvPr>
          <p:cNvSpPr>
            <a:spLocks noGrp="1"/>
          </p:cNvSpPr>
          <p:nvPr>
            <p:ph type="ctrTitle"/>
          </p:nvPr>
        </p:nvSpPr>
        <p:spPr>
          <a:xfrm>
            <a:off x="424644" y="1243219"/>
            <a:ext cx="2690033" cy="1213543"/>
          </a:xfrm>
          <a:prstGeom prst="rect">
            <a:avLst/>
          </a:prstGeom>
        </p:spPr>
        <p:txBody>
          <a:bodyPr anchor="b">
            <a:normAutofit/>
          </a:bodyPr>
          <a:lstStyle>
            <a:lvl1pPr algn="l">
              <a:defRPr sz="3000" b="0" i="0">
                <a:solidFill>
                  <a:schemeClr val="bg1"/>
                </a:solidFill>
              </a:defRPr>
            </a:lvl1pPr>
          </a:lstStyle>
          <a:p>
            <a:r>
              <a:rPr lang="en-US"/>
              <a:t>Click to edit Master title style</a:t>
            </a:r>
          </a:p>
        </p:txBody>
      </p:sp>
      <p:sp>
        <p:nvSpPr>
          <p:cNvPr id="31" name="Subtitle 2">
            <a:extLst>
              <a:ext uri="{FF2B5EF4-FFF2-40B4-BE49-F238E27FC236}">
                <a16:creationId xmlns:a16="http://schemas.microsoft.com/office/drawing/2014/main" id="{2ADA1E9F-CB99-39B8-7AAE-B8F4C5324548}"/>
              </a:ext>
            </a:extLst>
          </p:cNvPr>
          <p:cNvSpPr>
            <a:spLocks noGrp="1"/>
          </p:cNvSpPr>
          <p:nvPr>
            <p:ph type="subTitle" idx="1"/>
          </p:nvPr>
        </p:nvSpPr>
        <p:spPr>
          <a:xfrm>
            <a:off x="424644" y="2517641"/>
            <a:ext cx="2714626" cy="897505"/>
          </a:xfrm>
        </p:spPr>
        <p:txBody>
          <a:bodyPr>
            <a:normAutofit/>
          </a:bodyPr>
          <a:lstStyle>
            <a:lvl1pPr marL="0" indent="0" algn="l">
              <a:buNone/>
              <a:defRPr sz="150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35" name="Content Placeholder 40">
            <a:extLst>
              <a:ext uri="{FF2B5EF4-FFF2-40B4-BE49-F238E27FC236}">
                <a16:creationId xmlns:a16="http://schemas.microsoft.com/office/drawing/2014/main" id="{36AEFF64-E687-7845-C6D2-5ECAA6FE6892}"/>
              </a:ext>
            </a:extLst>
          </p:cNvPr>
          <p:cNvSpPr>
            <a:spLocks noGrp="1"/>
          </p:cNvSpPr>
          <p:nvPr>
            <p:ph sz="quarter" idx="10"/>
          </p:nvPr>
        </p:nvSpPr>
        <p:spPr>
          <a:xfrm>
            <a:off x="3943351" y="757237"/>
            <a:ext cx="4614863" cy="3804572"/>
          </a:xfrm>
        </p:spPr>
        <p:txBody>
          <a:bodyPr/>
          <a:lstStyle>
            <a:lvl1pPr>
              <a:defRPr>
                <a:solidFill>
                  <a:srgbClr val="3C3C3C"/>
                </a:solidFill>
                <a:latin typeface="Calisto MT" panose="02040603050505030304" pitchFamily="18" charset="0"/>
              </a:defRPr>
            </a:lvl1pPr>
            <a:lvl2pPr>
              <a:defRPr sz="1200">
                <a:solidFill>
                  <a:srgbClr val="3C3C3C"/>
                </a:solidFill>
                <a:latin typeface="Calisto MT" panose="02040603050505030304" pitchFamily="18" charset="0"/>
              </a:defRPr>
            </a:lvl2pPr>
            <a:lvl3pPr>
              <a:defRPr sz="1050">
                <a:solidFill>
                  <a:srgbClr val="3C3C3C"/>
                </a:solidFill>
                <a:latin typeface="Calisto MT" panose="02040603050505030304" pitchFamily="18" charset="0"/>
              </a:defRPr>
            </a:lvl3pPr>
            <a:lvl4pPr>
              <a:defRPr>
                <a:solidFill>
                  <a:srgbClr val="3C3C3C"/>
                </a:solidFill>
                <a:latin typeface="Calisto MT" panose="02040603050505030304" pitchFamily="18" charset="0"/>
              </a:defRPr>
            </a:lvl4pPr>
            <a:lvl5pPr>
              <a:defRPr>
                <a:solidFill>
                  <a:srgbClr val="3C3C3C"/>
                </a:solidFill>
                <a:latin typeface="Calisto MT" panose="02040603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97184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p:txBody>
          <a:bodyPr/>
          <a:lstStyle>
            <a:lvl1pPr>
              <a:defRPr b="0" i="0">
                <a:solidFill>
                  <a:srgbClr val="1964A7"/>
                </a:solidFill>
              </a:defRPr>
            </a:lvl1pPr>
          </a:lstStyle>
          <a:p>
            <a:fld id="{9ABF8E7D-0782-4402-876D-ACDA350B323A}" type="slidenum">
              <a:rPr lang="en-US" smtClean="0"/>
              <a:pPr/>
              <a:t>‹#›</a:t>
            </a:fld>
            <a:endParaRPr lang="en-US"/>
          </a:p>
        </p:txBody>
      </p:sp>
      <p:pic>
        <p:nvPicPr>
          <p:cNvPr id="36" name="Graphic 35">
            <a:extLst>
              <a:ext uri="{FF2B5EF4-FFF2-40B4-BE49-F238E27FC236}">
                <a16:creationId xmlns:a16="http://schemas.microsoft.com/office/drawing/2014/main" id="{3F7623E6-CA0F-DF07-A7B3-51F81E72CC6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495" y="4719486"/>
            <a:ext cx="473961" cy="273844"/>
          </a:xfrm>
          <a:prstGeom prst="rect">
            <a:avLst/>
          </a:prstGeom>
        </p:spPr>
      </p:pic>
      <p:grpSp>
        <p:nvGrpSpPr>
          <p:cNvPr id="57" name="!!Group 60">
            <a:extLst>
              <a:ext uri="{FF2B5EF4-FFF2-40B4-BE49-F238E27FC236}">
                <a16:creationId xmlns:a16="http://schemas.microsoft.com/office/drawing/2014/main" id="{EA64566D-D694-429A-BE80-0DC2355E390C}"/>
              </a:ext>
            </a:extLst>
          </p:cNvPr>
          <p:cNvGrpSpPr/>
          <p:nvPr userDrawn="1"/>
        </p:nvGrpSpPr>
        <p:grpSpPr>
          <a:xfrm>
            <a:off x="515494" y="435600"/>
            <a:ext cx="310826" cy="322268"/>
            <a:chOff x="5248634" y="2301884"/>
            <a:chExt cx="1379602" cy="1430386"/>
          </a:xfrm>
        </p:grpSpPr>
        <p:sp>
          <p:nvSpPr>
            <p:cNvPr id="58" name="Freeform: Shape 57">
              <a:extLst>
                <a:ext uri="{FF2B5EF4-FFF2-40B4-BE49-F238E27FC236}">
                  <a16:creationId xmlns:a16="http://schemas.microsoft.com/office/drawing/2014/main" id="{EFC31D2F-059F-1C83-82AB-C89FEEF7C83A}"/>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solidFill>
              <a:srgbClr val="FFC515"/>
            </a:solidFill>
            <a:ln w="26059" cap="flat">
              <a:noFill/>
              <a:prstDash val="solid"/>
              <a:miter/>
            </a:ln>
          </p:spPr>
          <p:txBody>
            <a:bodyPr rtlCol="0" anchor="ctr"/>
            <a:lstStyle/>
            <a:p>
              <a:endParaRPr lang="en-US" sz="1050"/>
            </a:p>
          </p:txBody>
        </p:sp>
        <p:sp>
          <p:nvSpPr>
            <p:cNvPr id="59" name="Freeform: Shape 58">
              <a:extLst>
                <a:ext uri="{FF2B5EF4-FFF2-40B4-BE49-F238E27FC236}">
                  <a16:creationId xmlns:a16="http://schemas.microsoft.com/office/drawing/2014/main" id="{D590B67C-350A-45C9-F788-EB1583FAC82C}"/>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solidFill>
              <a:srgbClr val="FFC515"/>
            </a:solidFill>
            <a:ln w="26059" cap="flat">
              <a:noFill/>
              <a:prstDash val="solid"/>
              <a:miter/>
            </a:ln>
          </p:spPr>
          <p:txBody>
            <a:bodyPr rtlCol="0" anchor="ctr"/>
            <a:lstStyle/>
            <a:p>
              <a:endParaRPr lang="en-US" sz="1050"/>
            </a:p>
          </p:txBody>
        </p:sp>
        <p:sp>
          <p:nvSpPr>
            <p:cNvPr id="62" name="Freeform: Shape 61">
              <a:extLst>
                <a:ext uri="{FF2B5EF4-FFF2-40B4-BE49-F238E27FC236}">
                  <a16:creationId xmlns:a16="http://schemas.microsoft.com/office/drawing/2014/main" id="{811DC427-0746-5586-824B-B0F66A02ABCF}"/>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solidFill>
              <a:srgbClr val="FFC515"/>
            </a:solidFill>
            <a:ln w="26059" cap="flat">
              <a:noFill/>
              <a:prstDash val="solid"/>
              <a:miter/>
            </a:ln>
          </p:spPr>
          <p:txBody>
            <a:bodyPr rtlCol="0" anchor="ctr"/>
            <a:lstStyle/>
            <a:p>
              <a:endParaRPr lang="en-US" sz="1050"/>
            </a:p>
          </p:txBody>
        </p:sp>
        <p:sp>
          <p:nvSpPr>
            <p:cNvPr id="63" name="Freeform: Shape 62">
              <a:extLst>
                <a:ext uri="{FF2B5EF4-FFF2-40B4-BE49-F238E27FC236}">
                  <a16:creationId xmlns:a16="http://schemas.microsoft.com/office/drawing/2014/main" id="{0D53FE60-0087-C756-C8AC-BC7C4CDC6461}"/>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solidFill>
              <a:srgbClr val="FFC515"/>
            </a:solidFill>
            <a:ln w="26059" cap="flat">
              <a:noFill/>
              <a:prstDash val="solid"/>
              <a:miter/>
            </a:ln>
          </p:spPr>
          <p:txBody>
            <a:bodyPr rtlCol="0" anchor="ctr"/>
            <a:lstStyle/>
            <a:p>
              <a:endParaRPr lang="en-US" sz="1050"/>
            </a:p>
          </p:txBody>
        </p:sp>
        <p:sp>
          <p:nvSpPr>
            <p:cNvPr id="64" name="Freeform: Shape 63">
              <a:extLst>
                <a:ext uri="{FF2B5EF4-FFF2-40B4-BE49-F238E27FC236}">
                  <a16:creationId xmlns:a16="http://schemas.microsoft.com/office/drawing/2014/main" id="{01759C9F-46DA-D9DD-FBF7-045AA4924C2E}"/>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solidFill>
              <a:srgbClr val="FFC515"/>
            </a:solidFill>
            <a:ln w="26059" cap="flat">
              <a:noFill/>
              <a:prstDash val="solid"/>
              <a:miter/>
            </a:ln>
          </p:spPr>
          <p:txBody>
            <a:bodyPr rtlCol="0" anchor="ctr"/>
            <a:lstStyle/>
            <a:p>
              <a:endParaRPr lang="en-US" sz="1050"/>
            </a:p>
          </p:txBody>
        </p:sp>
        <p:sp>
          <p:nvSpPr>
            <p:cNvPr id="65" name="Freeform: Shape 64">
              <a:extLst>
                <a:ext uri="{FF2B5EF4-FFF2-40B4-BE49-F238E27FC236}">
                  <a16:creationId xmlns:a16="http://schemas.microsoft.com/office/drawing/2014/main" id="{913EB5EA-D034-5A79-9BBD-63859E7EBF11}"/>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solidFill>
              <a:srgbClr val="FFC515"/>
            </a:solidFill>
            <a:ln w="26059" cap="flat">
              <a:noFill/>
              <a:prstDash val="solid"/>
              <a:miter/>
            </a:ln>
          </p:spPr>
          <p:txBody>
            <a:bodyPr rtlCol="0" anchor="ctr"/>
            <a:lstStyle/>
            <a:p>
              <a:endParaRPr lang="en-US" sz="1050"/>
            </a:p>
          </p:txBody>
        </p:sp>
        <p:sp>
          <p:nvSpPr>
            <p:cNvPr id="66" name="Freeform: Shape 65">
              <a:extLst>
                <a:ext uri="{FF2B5EF4-FFF2-40B4-BE49-F238E27FC236}">
                  <a16:creationId xmlns:a16="http://schemas.microsoft.com/office/drawing/2014/main" id="{4B4BCC7B-7D54-7E2E-3B90-628CCC9E09CA}"/>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solidFill>
              <a:srgbClr val="FFC515"/>
            </a:solidFill>
            <a:ln w="26059" cap="flat">
              <a:noFill/>
              <a:prstDash val="solid"/>
              <a:miter/>
            </a:ln>
          </p:spPr>
          <p:txBody>
            <a:bodyPr rtlCol="0" anchor="ctr"/>
            <a:lstStyle/>
            <a:p>
              <a:endParaRPr lang="en-US" sz="1050"/>
            </a:p>
          </p:txBody>
        </p:sp>
        <p:sp>
          <p:nvSpPr>
            <p:cNvPr id="67" name="Freeform: Shape 66">
              <a:extLst>
                <a:ext uri="{FF2B5EF4-FFF2-40B4-BE49-F238E27FC236}">
                  <a16:creationId xmlns:a16="http://schemas.microsoft.com/office/drawing/2014/main" id="{B56FC4C4-33ED-2E72-1B43-5351572C1E27}"/>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solidFill>
              <a:srgbClr val="FFC515"/>
            </a:solidFill>
            <a:ln w="26059" cap="flat">
              <a:noFill/>
              <a:prstDash val="solid"/>
              <a:miter/>
            </a:ln>
          </p:spPr>
          <p:txBody>
            <a:bodyPr rtlCol="0" anchor="ctr"/>
            <a:lstStyle/>
            <a:p>
              <a:endParaRPr lang="en-US" sz="1050"/>
            </a:p>
          </p:txBody>
        </p:sp>
        <p:sp>
          <p:nvSpPr>
            <p:cNvPr id="68" name="Freeform: Shape 67">
              <a:extLst>
                <a:ext uri="{FF2B5EF4-FFF2-40B4-BE49-F238E27FC236}">
                  <a16:creationId xmlns:a16="http://schemas.microsoft.com/office/drawing/2014/main" id="{08EE3691-835A-0CC5-0754-8CDC28121FA8}"/>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solidFill>
              <a:srgbClr val="FFC515"/>
            </a:solidFill>
            <a:ln w="26059" cap="flat">
              <a:noFill/>
              <a:prstDash val="solid"/>
              <a:miter/>
            </a:ln>
          </p:spPr>
          <p:txBody>
            <a:bodyPr rtlCol="0" anchor="ctr"/>
            <a:lstStyle/>
            <a:p>
              <a:endParaRPr lang="en-US" sz="1050"/>
            </a:p>
          </p:txBody>
        </p:sp>
        <p:sp>
          <p:nvSpPr>
            <p:cNvPr id="69" name="Freeform: Shape 68">
              <a:extLst>
                <a:ext uri="{FF2B5EF4-FFF2-40B4-BE49-F238E27FC236}">
                  <a16:creationId xmlns:a16="http://schemas.microsoft.com/office/drawing/2014/main" id="{06A30AB9-F92C-B33C-3686-3EDB1BB29D3E}"/>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solidFill>
              <a:srgbClr val="5E649C"/>
            </a:solidFill>
            <a:ln w="26059" cap="flat">
              <a:noFill/>
              <a:prstDash val="solid"/>
              <a:miter/>
            </a:ln>
          </p:spPr>
          <p:txBody>
            <a:bodyPr rtlCol="0" anchor="ctr"/>
            <a:lstStyle/>
            <a:p>
              <a:endParaRPr lang="en-US" sz="1050"/>
            </a:p>
          </p:txBody>
        </p:sp>
        <p:sp>
          <p:nvSpPr>
            <p:cNvPr id="70" name="Freeform: Shape 69">
              <a:extLst>
                <a:ext uri="{FF2B5EF4-FFF2-40B4-BE49-F238E27FC236}">
                  <a16:creationId xmlns:a16="http://schemas.microsoft.com/office/drawing/2014/main" id="{18A8B715-DA37-024D-6E52-FB067A2B115A}"/>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solidFill>
              <a:srgbClr val="164E62"/>
            </a:solidFill>
            <a:ln w="26059" cap="flat">
              <a:noFill/>
              <a:prstDash val="solid"/>
              <a:miter/>
            </a:ln>
          </p:spPr>
          <p:txBody>
            <a:bodyPr rtlCol="0" anchor="ctr"/>
            <a:lstStyle/>
            <a:p>
              <a:endParaRPr lang="en-US" sz="1050"/>
            </a:p>
          </p:txBody>
        </p:sp>
        <p:sp>
          <p:nvSpPr>
            <p:cNvPr id="71" name="Freeform: Shape 70">
              <a:extLst>
                <a:ext uri="{FF2B5EF4-FFF2-40B4-BE49-F238E27FC236}">
                  <a16:creationId xmlns:a16="http://schemas.microsoft.com/office/drawing/2014/main" id="{2331D275-F223-F7B4-A194-9F0B6C2A1218}"/>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solidFill>
              <a:srgbClr val="08747A"/>
            </a:solidFill>
            <a:ln w="26059" cap="flat">
              <a:noFill/>
              <a:prstDash val="solid"/>
              <a:miter/>
            </a:ln>
          </p:spPr>
          <p:txBody>
            <a:bodyPr rtlCol="0" anchor="ctr"/>
            <a:lstStyle/>
            <a:p>
              <a:endParaRPr lang="en-US" sz="1050"/>
            </a:p>
          </p:txBody>
        </p:sp>
        <p:sp>
          <p:nvSpPr>
            <p:cNvPr id="72" name="Freeform: Shape 71">
              <a:extLst>
                <a:ext uri="{FF2B5EF4-FFF2-40B4-BE49-F238E27FC236}">
                  <a16:creationId xmlns:a16="http://schemas.microsoft.com/office/drawing/2014/main" id="{E1A963C2-7774-055B-191D-E134FC59B293}"/>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solidFill>
              <a:srgbClr val="26B9A0"/>
            </a:solidFill>
            <a:ln w="26059" cap="flat">
              <a:noFill/>
              <a:prstDash val="solid"/>
              <a:miter/>
            </a:ln>
          </p:spPr>
          <p:txBody>
            <a:bodyPr rtlCol="0" anchor="ctr"/>
            <a:lstStyle/>
            <a:p>
              <a:endParaRPr lang="en-US" sz="1050"/>
            </a:p>
          </p:txBody>
        </p:sp>
        <p:sp>
          <p:nvSpPr>
            <p:cNvPr id="73" name="Freeform: Shape 72">
              <a:extLst>
                <a:ext uri="{FF2B5EF4-FFF2-40B4-BE49-F238E27FC236}">
                  <a16:creationId xmlns:a16="http://schemas.microsoft.com/office/drawing/2014/main" id="{53BEEDDE-FEB1-E1A9-D14A-92E3F6AF0198}"/>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solidFill>
              <a:srgbClr val="20C0D7"/>
            </a:solidFill>
            <a:ln w="26059" cap="flat">
              <a:noFill/>
              <a:prstDash val="solid"/>
              <a:miter/>
            </a:ln>
          </p:spPr>
          <p:txBody>
            <a:bodyPr rtlCol="0" anchor="ctr"/>
            <a:lstStyle/>
            <a:p>
              <a:endParaRPr lang="en-US" sz="1050"/>
            </a:p>
          </p:txBody>
        </p:sp>
        <p:sp>
          <p:nvSpPr>
            <p:cNvPr id="74" name="Freeform: Shape 73">
              <a:extLst>
                <a:ext uri="{FF2B5EF4-FFF2-40B4-BE49-F238E27FC236}">
                  <a16:creationId xmlns:a16="http://schemas.microsoft.com/office/drawing/2014/main" id="{1F86B1EB-80D4-4A7D-BDC4-B20D7749AF65}"/>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solidFill>
              <a:srgbClr val="038AB8"/>
            </a:solidFill>
            <a:ln w="26059" cap="flat">
              <a:noFill/>
              <a:prstDash val="solid"/>
              <a:miter/>
            </a:ln>
          </p:spPr>
          <p:txBody>
            <a:bodyPr rtlCol="0" anchor="ctr"/>
            <a:lstStyle/>
            <a:p>
              <a:endParaRPr lang="en-US" sz="1050"/>
            </a:p>
          </p:txBody>
        </p:sp>
        <p:sp>
          <p:nvSpPr>
            <p:cNvPr id="75" name="Freeform: Shape 74">
              <a:extLst>
                <a:ext uri="{FF2B5EF4-FFF2-40B4-BE49-F238E27FC236}">
                  <a16:creationId xmlns:a16="http://schemas.microsoft.com/office/drawing/2014/main" id="{2A3777E6-1BB9-BD4C-9666-C8715C3AAF5B}"/>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solidFill>
              <a:srgbClr val="6397D0"/>
            </a:solidFill>
            <a:ln w="26059" cap="flat">
              <a:noFill/>
              <a:prstDash val="solid"/>
              <a:miter/>
            </a:ln>
          </p:spPr>
          <p:txBody>
            <a:bodyPr rtlCol="0" anchor="ctr"/>
            <a:lstStyle/>
            <a:p>
              <a:endParaRPr lang="en-US" sz="1050"/>
            </a:p>
          </p:txBody>
        </p:sp>
        <p:sp>
          <p:nvSpPr>
            <p:cNvPr id="76" name="Freeform: Shape 75">
              <a:extLst>
                <a:ext uri="{FF2B5EF4-FFF2-40B4-BE49-F238E27FC236}">
                  <a16:creationId xmlns:a16="http://schemas.microsoft.com/office/drawing/2014/main" id="{B5013C42-5752-2C97-5043-DE84DD43D9A7}"/>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solidFill>
              <a:srgbClr val="1964A7"/>
            </a:solidFill>
            <a:ln w="26059" cap="flat">
              <a:noFill/>
              <a:prstDash val="solid"/>
              <a:miter/>
            </a:ln>
          </p:spPr>
          <p:txBody>
            <a:bodyPr rtlCol="0" anchor="ctr"/>
            <a:lstStyle/>
            <a:p>
              <a:endParaRPr lang="en-US" sz="1050"/>
            </a:p>
          </p:txBody>
        </p:sp>
      </p:grpSp>
      <p:sp>
        <p:nvSpPr>
          <p:cNvPr id="77" name="Content Placeholder 40">
            <a:extLst>
              <a:ext uri="{FF2B5EF4-FFF2-40B4-BE49-F238E27FC236}">
                <a16:creationId xmlns:a16="http://schemas.microsoft.com/office/drawing/2014/main" id="{B0171B42-6F8B-2B59-2CB1-99C4CDE38397}"/>
              </a:ext>
            </a:extLst>
          </p:cNvPr>
          <p:cNvSpPr>
            <a:spLocks noGrp="1"/>
          </p:cNvSpPr>
          <p:nvPr>
            <p:ph sz="quarter" idx="10"/>
          </p:nvPr>
        </p:nvSpPr>
        <p:spPr>
          <a:xfrm>
            <a:off x="515494" y="1005886"/>
            <a:ext cx="6183756" cy="3555925"/>
          </a:xfrm>
        </p:spPr>
        <p:txBody>
          <a:bodyPr/>
          <a:lstStyle>
            <a:lvl1pPr>
              <a:defRPr>
                <a:solidFill>
                  <a:srgbClr val="3C3C3C"/>
                </a:solidFill>
                <a:latin typeface="Calisto MT" panose="02040603050505030304" pitchFamily="18" charset="0"/>
              </a:defRPr>
            </a:lvl1pPr>
            <a:lvl2pPr>
              <a:defRPr sz="1200">
                <a:solidFill>
                  <a:schemeClr val="tx1">
                    <a:lumMod val="90000"/>
                    <a:lumOff val="10000"/>
                  </a:schemeClr>
                </a:solidFill>
                <a:latin typeface="Calisto MT" panose="02040603050505030304" pitchFamily="18" charset="0"/>
              </a:defRPr>
            </a:lvl2pPr>
            <a:lvl3pPr>
              <a:defRPr sz="1050">
                <a:solidFill>
                  <a:schemeClr val="tx1">
                    <a:lumMod val="90000"/>
                    <a:lumOff val="10000"/>
                  </a:schemeClr>
                </a:solidFill>
                <a:latin typeface="Calisto MT" panose="02040603050505030304" pitchFamily="18" charset="0"/>
              </a:defRPr>
            </a:lvl3pPr>
            <a:lvl4pPr>
              <a:defRPr>
                <a:solidFill>
                  <a:schemeClr val="tx1">
                    <a:lumMod val="90000"/>
                    <a:lumOff val="10000"/>
                  </a:schemeClr>
                </a:solidFill>
                <a:latin typeface="Calisto MT" panose="02040603050505030304" pitchFamily="18" charset="0"/>
              </a:defRPr>
            </a:lvl4pPr>
            <a:lvl5pPr>
              <a:defRPr>
                <a:solidFill>
                  <a:schemeClr val="tx1">
                    <a:lumMod val="90000"/>
                    <a:lumOff val="10000"/>
                  </a:schemeClr>
                </a:solidFill>
                <a:latin typeface="Calisto MT" panose="02040603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8" name="Picture Placeholder 27">
            <a:extLst>
              <a:ext uri="{FF2B5EF4-FFF2-40B4-BE49-F238E27FC236}">
                <a16:creationId xmlns:a16="http://schemas.microsoft.com/office/drawing/2014/main" id="{DCE8260F-20E3-BC6F-F5F9-A91D589A3E63}"/>
              </a:ext>
            </a:extLst>
          </p:cNvPr>
          <p:cNvSpPr>
            <a:spLocks noGrp="1"/>
          </p:cNvSpPr>
          <p:nvPr>
            <p:ph type="pic" sz="quarter" idx="13"/>
          </p:nvPr>
        </p:nvSpPr>
        <p:spPr>
          <a:xfrm>
            <a:off x="6780611" y="1005886"/>
            <a:ext cx="1883569" cy="3555925"/>
          </a:xfrm>
        </p:spPr>
        <p:txBody>
          <a:bodyPr/>
          <a:lstStyle>
            <a:lvl1pPr>
              <a:defRPr>
                <a:solidFill>
                  <a:schemeClr val="tx1">
                    <a:lumMod val="90000"/>
                    <a:lumOff val="10000"/>
                  </a:schemeClr>
                </a:solidFill>
              </a:defRPr>
            </a:lvl1pPr>
          </a:lstStyle>
          <a:p>
            <a:r>
              <a:rPr lang="en-US"/>
              <a:t>Click icon to add picture</a:t>
            </a:r>
          </a:p>
        </p:txBody>
      </p:sp>
      <p:sp>
        <p:nvSpPr>
          <p:cNvPr id="79" name="Title 1">
            <a:extLst>
              <a:ext uri="{FF2B5EF4-FFF2-40B4-BE49-F238E27FC236}">
                <a16:creationId xmlns:a16="http://schemas.microsoft.com/office/drawing/2014/main" id="{EA5C5A34-AA09-3EB0-9790-D48CAD81BD4B}"/>
              </a:ext>
            </a:extLst>
          </p:cNvPr>
          <p:cNvSpPr>
            <a:spLocks noGrp="1"/>
          </p:cNvSpPr>
          <p:nvPr>
            <p:ph type="title"/>
          </p:nvPr>
        </p:nvSpPr>
        <p:spPr>
          <a:xfrm>
            <a:off x="826321" y="364087"/>
            <a:ext cx="7835335" cy="453872"/>
          </a:xfrm>
        </p:spPr>
        <p:txBody>
          <a:bodyPr anchor="ctr" anchorCtr="0">
            <a:normAutofit/>
          </a:bodyPr>
          <a:lstStyle>
            <a:lvl1pPr>
              <a:defRPr b="1" i="0">
                <a:solidFill>
                  <a:srgbClr val="1964A7"/>
                </a:solidFill>
              </a:defRPr>
            </a:lvl1pPr>
          </a:lstStyle>
          <a:p>
            <a:r>
              <a:rPr lang="en-US"/>
              <a:t>Click to edit Master title style</a:t>
            </a:r>
          </a:p>
        </p:txBody>
      </p:sp>
    </p:spTree>
    <p:extLst>
      <p:ext uri="{BB962C8B-B14F-4D97-AF65-F5344CB8AC3E}">
        <p14:creationId xmlns:p14="http://schemas.microsoft.com/office/powerpoint/2010/main" val="104136715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4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6604254" y="4728078"/>
            <a:ext cx="2057400" cy="273844"/>
          </a:xfrm>
        </p:spPr>
        <p:txBody>
          <a:bodyPr anchor="ctr"/>
          <a:lstStyle>
            <a:lvl1pPr algn="r">
              <a:defRPr b="0" i="0">
                <a:solidFill>
                  <a:srgbClr val="1964A7"/>
                </a:solidFill>
              </a:defRPr>
            </a:lvl1pPr>
          </a:lstStyle>
          <a:p>
            <a:fld id="{9ABF8E7D-0782-4402-876D-ACDA350B323A}" type="slidenum">
              <a:rPr lang="en-US" smtClean="0"/>
              <a:pPr/>
              <a:t>‹#›</a:t>
            </a:fld>
            <a:endParaRPr lang="en-US"/>
          </a:p>
        </p:txBody>
      </p:sp>
      <p:pic>
        <p:nvPicPr>
          <p:cNvPr id="56" name="Graphic 55">
            <a:extLst>
              <a:ext uri="{FF2B5EF4-FFF2-40B4-BE49-F238E27FC236}">
                <a16:creationId xmlns:a16="http://schemas.microsoft.com/office/drawing/2014/main" id="{602E70C9-160A-B6E4-1D10-B319FC4BF5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495" y="4719486"/>
            <a:ext cx="473961" cy="273844"/>
          </a:xfrm>
          <a:prstGeom prst="rect">
            <a:avLst/>
          </a:prstGeom>
        </p:spPr>
      </p:pic>
      <p:sp>
        <p:nvSpPr>
          <p:cNvPr id="58" name="Title 1">
            <a:extLst>
              <a:ext uri="{FF2B5EF4-FFF2-40B4-BE49-F238E27FC236}">
                <a16:creationId xmlns:a16="http://schemas.microsoft.com/office/drawing/2014/main" id="{9E9328B2-2FBE-EDA8-657B-B7C9D9983C04}"/>
              </a:ext>
            </a:extLst>
          </p:cNvPr>
          <p:cNvSpPr>
            <a:spLocks noGrp="1"/>
          </p:cNvSpPr>
          <p:nvPr>
            <p:ph type="title"/>
          </p:nvPr>
        </p:nvSpPr>
        <p:spPr>
          <a:xfrm>
            <a:off x="515495" y="383497"/>
            <a:ext cx="7835335" cy="453872"/>
          </a:xfrm>
        </p:spPr>
        <p:txBody>
          <a:bodyPr anchor="ctr" anchorCtr="0">
            <a:normAutofit/>
          </a:bodyPr>
          <a:lstStyle>
            <a:lvl1pPr>
              <a:defRPr b="1" i="0">
                <a:solidFill>
                  <a:srgbClr val="1964A7"/>
                </a:solidFill>
              </a:defRPr>
            </a:lvl1pPr>
          </a:lstStyle>
          <a:p>
            <a:r>
              <a:rPr lang="en-US"/>
              <a:t>Click to edit Master title style</a:t>
            </a:r>
          </a:p>
        </p:txBody>
      </p:sp>
    </p:spTree>
    <p:extLst>
      <p:ext uri="{BB962C8B-B14F-4D97-AF65-F5344CB8AC3E}">
        <p14:creationId xmlns:p14="http://schemas.microsoft.com/office/powerpoint/2010/main" val="396935411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chemeClr val="bg1"/>
        </a:solidFill>
        <a:effectLst/>
      </p:bgPr>
    </p:bg>
    <p:spTree>
      <p:nvGrpSpPr>
        <p:cNvPr id="1" name=""/>
        <p:cNvGrpSpPr/>
        <p:nvPr/>
      </p:nvGrpSpPr>
      <p:grpSpPr>
        <a:xfrm>
          <a:off x="0" y="0"/>
          <a:ext cx="0" cy="0"/>
          <a:chOff x="0" y="0"/>
          <a:chExt cx="0" cy="0"/>
        </a:xfrm>
      </p:grpSpPr>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6604254" y="4728078"/>
            <a:ext cx="2057400" cy="273844"/>
          </a:xfrm>
        </p:spPr>
        <p:txBody>
          <a:bodyPr anchor="ctr"/>
          <a:lstStyle>
            <a:lvl1pPr algn="r">
              <a:defRPr b="0" i="0">
                <a:solidFill>
                  <a:srgbClr val="1964A7"/>
                </a:solidFill>
              </a:defRPr>
            </a:lvl1pPr>
          </a:lstStyle>
          <a:p>
            <a:fld id="{9ABF8E7D-0782-4402-876D-ACDA350B323A}" type="slidenum">
              <a:rPr lang="en-US" smtClean="0"/>
              <a:pPr/>
              <a:t>‹#›</a:t>
            </a:fld>
            <a:endParaRPr lang="en-US"/>
          </a:p>
        </p:txBody>
      </p:sp>
      <p:pic>
        <p:nvPicPr>
          <p:cNvPr id="56" name="Graphic 55">
            <a:extLst>
              <a:ext uri="{FF2B5EF4-FFF2-40B4-BE49-F238E27FC236}">
                <a16:creationId xmlns:a16="http://schemas.microsoft.com/office/drawing/2014/main" id="{602E70C9-160A-B6E4-1D10-B319FC4BF5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495" y="4719486"/>
            <a:ext cx="473961" cy="273844"/>
          </a:xfrm>
          <a:prstGeom prst="rect">
            <a:avLst/>
          </a:prstGeom>
        </p:spPr>
      </p:pic>
    </p:spTree>
    <p:extLst>
      <p:ext uri="{BB962C8B-B14F-4D97-AF65-F5344CB8AC3E}">
        <p14:creationId xmlns:p14="http://schemas.microsoft.com/office/powerpoint/2010/main" val="267742934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A7B0660-1DD0-4FD3-B390-5C412A35217E}"/>
              </a:ext>
            </a:extLst>
          </p:cNvPr>
          <p:cNvSpPr>
            <a:spLocks noGrp="1"/>
          </p:cNvSpPr>
          <p:nvPr>
            <p:ph sz="half" idx="2" hasCustomPrompt="1"/>
          </p:nvPr>
        </p:nvSpPr>
        <p:spPr>
          <a:xfrm>
            <a:off x="514351" y="1008127"/>
            <a:ext cx="3868340" cy="3514405"/>
          </a:xfrm>
        </p:spPr>
        <p:txBody>
          <a:bodyPr/>
          <a:lstStyle>
            <a:lvl1pPr>
              <a:buClr>
                <a:schemeClr val="tx1"/>
              </a:buClr>
              <a:defRPr sz="1500" b="1">
                <a:solidFill>
                  <a:srgbClr val="1964A7"/>
                </a:solidFill>
                <a:latin typeface="Century Gothic" panose="020B0502020202020204" pitchFamily="34" charset="0"/>
              </a:defRPr>
            </a:lvl1pPr>
            <a:lvl2pPr>
              <a:defRPr>
                <a:solidFill>
                  <a:schemeClr val="tx1">
                    <a:lumMod val="90000"/>
                    <a:lumOff val="10000"/>
                  </a:schemeClr>
                </a:solidFill>
                <a:latin typeface="Calisto MT" panose="02040603050505030304" pitchFamily="18" charset="0"/>
              </a:defRPr>
            </a:lvl2pPr>
            <a:lvl3pPr>
              <a:defRPr>
                <a:solidFill>
                  <a:schemeClr val="tx1">
                    <a:lumMod val="90000"/>
                    <a:lumOff val="10000"/>
                  </a:schemeClr>
                </a:solidFill>
                <a:latin typeface="Calisto MT" panose="02040603050505030304" pitchFamily="18" charset="0"/>
              </a:defRPr>
            </a:lvl3pPr>
            <a:lvl4pPr>
              <a:defRPr>
                <a:solidFill>
                  <a:schemeClr val="tx1">
                    <a:lumMod val="90000"/>
                    <a:lumOff val="10000"/>
                  </a:schemeClr>
                </a:solidFill>
                <a:latin typeface="Calisto MT" panose="02040603050505030304" pitchFamily="18" charset="0"/>
              </a:defRPr>
            </a:lvl4pPr>
            <a:lvl5pPr>
              <a:defRPr>
                <a:solidFill>
                  <a:schemeClr val="tx1">
                    <a:lumMod val="90000"/>
                    <a:lumOff val="10000"/>
                  </a:schemeClr>
                </a:solidFill>
                <a:latin typeface="Calisto MT" panose="02040603050505030304" pitchFamily="18" charset="0"/>
              </a:defRPr>
            </a:lvl5pPr>
          </a:lstStyle>
          <a:p>
            <a:pPr lvl="0"/>
            <a:r>
              <a:rPr lang="en-US"/>
              <a:t>Header</a:t>
            </a:r>
          </a:p>
          <a:p>
            <a:pPr lvl="1"/>
            <a:r>
              <a:rPr lang="en-US"/>
              <a:t>Second level</a:t>
            </a:r>
          </a:p>
          <a:p>
            <a:pPr lvl="2"/>
            <a:r>
              <a:rPr lang="en-US"/>
              <a:t>Third level</a:t>
            </a:r>
          </a:p>
          <a:p>
            <a:pPr lvl="3"/>
            <a:r>
              <a:rPr lang="en-US"/>
              <a:t>Fourth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hasCustomPrompt="1"/>
          </p:nvPr>
        </p:nvSpPr>
        <p:spPr>
          <a:xfrm>
            <a:off x="4629151" y="1008127"/>
            <a:ext cx="4034606" cy="3514405"/>
          </a:xfrm>
        </p:spPr>
        <p:txBody>
          <a:bodyPr/>
          <a:lstStyle>
            <a:lvl1pPr marL="214308" indent="-214308">
              <a:defRPr lang="en-US" sz="1500" b="0" i="0" kern="1200" dirty="0">
                <a:solidFill>
                  <a:srgbClr val="1964A7"/>
                </a:solidFill>
                <a:latin typeface="Century Gothic" panose="020B0502020202020204" pitchFamily="34" charset="0"/>
                <a:ea typeface="Open Sans" panose="020B0606030504020204" pitchFamily="34" charset="0"/>
                <a:cs typeface="Arial" panose="020B0604020202020204" pitchFamily="34" charset="0"/>
              </a:defRPr>
            </a:lvl1pPr>
            <a:lvl2pPr>
              <a:defRPr>
                <a:latin typeface="Calisto MT" panose="02040603050505030304" pitchFamily="18" charset="0"/>
              </a:defRPr>
            </a:lvl2pPr>
            <a:lvl3pPr>
              <a:defRPr>
                <a:latin typeface="Calisto MT" panose="02040603050505030304" pitchFamily="18" charset="0"/>
              </a:defRPr>
            </a:lvl3pPr>
            <a:lvl4pPr>
              <a:defRPr>
                <a:latin typeface="Calisto MT" panose="02040603050505030304" pitchFamily="18" charset="0"/>
              </a:defRPr>
            </a:lvl4pPr>
            <a:lvl5pPr marL="0" indent="0">
              <a:buNone/>
              <a:defRPr>
                <a:latin typeface="Century Gothic" panose="020B0502020202020204" pitchFamily="34" charset="0"/>
              </a:defRPr>
            </a:lvl5pPr>
          </a:lstStyle>
          <a:p>
            <a:pPr marL="214308" lvl="0" indent="-214308" algn="l" defTabSz="685783" rtl="0" eaLnBrk="1" latinLnBrk="0" hangingPunct="1">
              <a:lnSpc>
                <a:spcPct val="100000"/>
              </a:lnSpc>
              <a:spcBef>
                <a:spcPts val="600"/>
              </a:spcBef>
              <a:buClr>
                <a:schemeClr val="tx1"/>
              </a:buClr>
              <a:buFont typeface="Arial" panose="020B0604020202020204" pitchFamily="34" charset="0"/>
              <a:buChar char="•"/>
            </a:pPr>
            <a:r>
              <a:rPr lang="en-US"/>
              <a:t>Header</a:t>
            </a:r>
          </a:p>
          <a:p>
            <a:pPr lvl="1"/>
            <a:r>
              <a:rPr lang="en-US"/>
              <a:t>Second level</a:t>
            </a:r>
          </a:p>
          <a:p>
            <a:pPr lvl="2"/>
            <a:r>
              <a:rPr lang="en-US"/>
              <a:t>Third level</a:t>
            </a:r>
          </a:p>
          <a:p>
            <a:pPr lvl="3"/>
            <a:r>
              <a:rPr lang="en-US"/>
              <a:t>Fourth level</a:t>
            </a:r>
          </a:p>
          <a:p>
            <a:pPr lvl="4"/>
            <a:r>
              <a:rPr lang="en-US"/>
              <a:t>		</a:t>
            </a:r>
          </a:p>
        </p:txBody>
      </p:sp>
      <p:sp>
        <p:nvSpPr>
          <p:cNvPr id="8" name="Slide Number Placeholder 7">
            <a:extLst>
              <a:ext uri="{FF2B5EF4-FFF2-40B4-BE49-F238E27FC236}">
                <a16:creationId xmlns:a16="http://schemas.microsoft.com/office/drawing/2014/main" id="{B2E0EC66-7591-C00B-F791-35B7DF92850F}"/>
              </a:ext>
            </a:extLst>
          </p:cNvPr>
          <p:cNvSpPr>
            <a:spLocks noGrp="1"/>
          </p:cNvSpPr>
          <p:nvPr>
            <p:ph type="sldNum" sz="quarter" idx="11"/>
          </p:nvPr>
        </p:nvSpPr>
        <p:spPr/>
        <p:txBody>
          <a:bodyPr/>
          <a:lstStyle>
            <a:lvl1pPr>
              <a:defRPr b="0" i="0"/>
            </a:lvl1pPr>
          </a:lstStyle>
          <a:p>
            <a:fld id="{9ABF8E7D-0782-4402-876D-ACDA350B323A}" type="slidenum">
              <a:rPr lang="en-US" smtClean="0"/>
              <a:pPr/>
              <a:t>‹#›</a:t>
            </a:fld>
            <a:endParaRPr lang="en-US"/>
          </a:p>
        </p:txBody>
      </p:sp>
      <p:pic>
        <p:nvPicPr>
          <p:cNvPr id="28" name="Graphic 27">
            <a:extLst>
              <a:ext uri="{FF2B5EF4-FFF2-40B4-BE49-F238E27FC236}">
                <a16:creationId xmlns:a16="http://schemas.microsoft.com/office/drawing/2014/main" id="{B559D00F-7BEE-F584-3F03-C98AB1741AE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495" y="4719486"/>
            <a:ext cx="473961" cy="273844"/>
          </a:xfrm>
          <a:prstGeom prst="rect">
            <a:avLst/>
          </a:prstGeom>
        </p:spPr>
      </p:pic>
      <p:sp>
        <p:nvSpPr>
          <p:cNvPr id="48" name="Title 1">
            <a:extLst>
              <a:ext uri="{FF2B5EF4-FFF2-40B4-BE49-F238E27FC236}">
                <a16:creationId xmlns:a16="http://schemas.microsoft.com/office/drawing/2014/main" id="{B86B70DC-7774-2974-D5CF-C530D99527D5}"/>
              </a:ext>
            </a:extLst>
          </p:cNvPr>
          <p:cNvSpPr>
            <a:spLocks noGrp="1"/>
          </p:cNvSpPr>
          <p:nvPr>
            <p:ph type="title"/>
          </p:nvPr>
        </p:nvSpPr>
        <p:spPr>
          <a:xfrm>
            <a:off x="514350" y="357301"/>
            <a:ext cx="7835335" cy="453872"/>
          </a:xfrm>
        </p:spPr>
        <p:txBody>
          <a:bodyPr anchor="ctr" anchorCtr="0">
            <a:normAutofit/>
          </a:bodyPr>
          <a:lstStyle>
            <a:lvl1pPr>
              <a:defRPr b="1" i="0">
                <a:solidFill>
                  <a:srgbClr val="1964A7"/>
                </a:solidFill>
              </a:defRPr>
            </a:lvl1pPr>
          </a:lstStyle>
          <a:p>
            <a:r>
              <a:rPr lang="en-US"/>
              <a:t>Click to edit Master title style</a:t>
            </a:r>
          </a:p>
        </p:txBody>
      </p:sp>
    </p:spTree>
    <p:extLst>
      <p:ext uri="{BB962C8B-B14F-4D97-AF65-F5344CB8AC3E}">
        <p14:creationId xmlns:p14="http://schemas.microsoft.com/office/powerpoint/2010/main" val="122780242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3_Title and Content">
    <p:bg>
      <p:bgPr>
        <a:solidFill>
          <a:schemeClr val="bg1"/>
        </a:solidFill>
        <a:effectLst/>
      </p:bgPr>
    </p:bg>
    <p:spTree>
      <p:nvGrpSpPr>
        <p:cNvPr id="1" name=""/>
        <p:cNvGrpSpPr/>
        <p:nvPr/>
      </p:nvGrpSpPr>
      <p:grpSpPr>
        <a:xfrm>
          <a:off x="0" y="0"/>
          <a:ext cx="0" cy="0"/>
          <a:chOff x="0" y="0"/>
          <a:chExt cx="0" cy="0"/>
        </a:xfrm>
      </p:grpSpPr>
      <p:sp>
        <p:nvSpPr>
          <p:cNvPr id="41" name="Content Placeholder 40">
            <a:extLst>
              <a:ext uri="{FF2B5EF4-FFF2-40B4-BE49-F238E27FC236}">
                <a16:creationId xmlns:a16="http://schemas.microsoft.com/office/drawing/2014/main" id="{45C458DF-59A4-ED32-8A75-EC89F87B0DF8}"/>
              </a:ext>
            </a:extLst>
          </p:cNvPr>
          <p:cNvSpPr>
            <a:spLocks noGrp="1"/>
          </p:cNvSpPr>
          <p:nvPr>
            <p:ph sz="quarter" idx="10" hasCustomPrompt="1"/>
          </p:nvPr>
        </p:nvSpPr>
        <p:spPr>
          <a:xfrm>
            <a:off x="514350" y="1008127"/>
            <a:ext cx="2606040" cy="3530880"/>
          </a:xfrm>
        </p:spPr>
        <p:txBody>
          <a:bodyPr/>
          <a:lstStyle>
            <a:lvl1pPr>
              <a:defRPr sz="1500" b="1">
                <a:solidFill>
                  <a:schemeClr val="tx2"/>
                </a:solidFill>
              </a:defRPr>
            </a:lvl1pPr>
            <a:lvl2pPr>
              <a:defRPr sz="1350">
                <a:solidFill>
                  <a:schemeClr val="tx1">
                    <a:lumMod val="85000"/>
                    <a:lumOff val="15000"/>
                  </a:schemeClr>
                </a:solidFill>
                <a:latin typeface="Calisto MT" panose="02040603050505030304" pitchFamily="18" charset="0"/>
              </a:defRPr>
            </a:lvl2pPr>
            <a:lvl3pPr>
              <a:defRPr sz="1200">
                <a:solidFill>
                  <a:schemeClr val="tx1">
                    <a:lumMod val="85000"/>
                    <a:lumOff val="15000"/>
                  </a:schemeClr>
                </a:solidFill>
                <a:latin typeface="Calisto MT" panose="02040603050505030304" pitchFamily="18" charset="0"/>
              </a:defRPr>
            </a:lvl3pPr>
            <a:lvl4pPr>
              <a:defRPr sz="1050">
                <a:solidFill>
                  <a:schemeClr val="tx1">
                    <a:lumMod val="85000"/>
                    <a:lumOff val="15000"/>
                  </a:schemeClr>
                </a:solidFill>
                <a:latin typeface="Calisto MT" panose="02040603050505030304" pitchFamily="18" charset="0"/>
              </a:defRPr>
            </a:lvl4pPr>
            <a:lvl5pPr>
              <a:defRPr sz="825">
                <a:solidFill>
                  <a:schemeClr val="tx1">
                    <a:lumMod val="85000"/>
                    <a:lumOff val="15000"/>
                  </a:schemeClr>
                </a:solidFill>
                <a:latin typeface="Calisto MT" panose="02040603050505030304" pitchFamily="18" charset="0"/>
              </a:defRPr>
            </a:lvl5pPr>
          </a:lstStyle>
          <a:p>
            <a:pPr lvl="0"/>
            <a:r>
              <a:rPr lang="en-US"/>
              <a:t>Header</a:t>
            </a:r>
          </a:p>
          <a:p>
            <a:pPr lvl="1"/>
            <a:r>
              <a:rPr lang="en-US"/>
              <a:t>Second level</a:t>
            </a:r>
          </a:p>
          <a:p>
            <a:pPr lvl="2"/>
            <a:r>
              <a:rPr lang="en-US"/>
              <a:t>Third level</a:t>
            </a:r>
          </a:p>
          <a:p>
            <a:pPr lvl="3"/>
            <a:r>
              <a:rPr lang="en-US"/>
              <a:t>Fourth level</a:t>
            </a:r>
          </a:p>
          <a:p>
            <a:pPr lvl="4"/>
            <a:r>
              <a:rPr lang="en-US"/>
              <a:t>Fifth level</a:t>
            </a:r>
          </a:p>
        </p:txBody>
      </p:sp>
      <p:sp>
        <p:nvSpPr>
          <p:cNvPr id="61" name="Slide Number Placeholder 60">
            <a:extLst>
              <a:ext uri="{FF2B5EF4-FFF2-40B4-BE49-F238E27FC236}">
                <a16:creationId xmlns:a16="http://schemas.microsoft.com/office/drawing/2014/main" id="{DE3C4178-BC36-EEBB-B952-2A64159BA7F0}"/>
              </a:ext>
            </a:extLst>
          </p:cNvPr>
          <p:cNvSpPr>
            <a:spLocks noGrp="1"/>
          </p:cNvSpPr>
          <p:nvPr userDrawn="1">
            <p:ph type="sldNum" sz="quarter" idx="12"/>
          </p:nvPr>
        </p:nvSpPr>
        <p:spPr>
          <a:xfrm>
            <a:off x="6604254" y="4728078"/>
            <a:ext cx="2057400" cy="273844"/>
          </a:xfrm>
        </p:spPr>
        <p:txBody>
          <a:bodyPr/>
          <a:lstStyle>
            <a:lvl1pPr>
              <a:defRPr b="0" i="0">
                <a:solidFill>
                  <a:srgbClr val="1964A7"/>
                </a:solidFill>
              </a:defRPr>
            </a:lvl1pPr>
          </a:lstStyle>
          <a:p>
            <a:fld id="{9ABF8E7D-0782-4402-876D-ACDA350B323A}" type="slidenum">
              <a:rPr lang="en-US" smtClean="0"/>
              <a:pPr/>
              <a:t>‹#›</a:t>
            </a:fld>
            <a:endParaRPr lang="en-US"/>
          </a:p>
        </p:txBody>
      </p:sp>
      <p:sp>
        <p:nvSpPr>
          <p:cNvPr id="4" name="Content Placeholder 40">
            <a:extLst>
              <a:ext uri="{FF2B5EF4-FFF2-40B4-BE49-F238E27FC236}">
                <a16:creationId xmlns:a16="http://schemas.microsoft.com/office/drawing/2014/main" id="{8E0A4DD2-8849-8A6C-7FD1-37F86EEDB3B4}"/>
              </a:ext>
            </a:extLst>
          </p:cNvPr>
          <p:cNvSpPr>
            <a:spLocks noGrp="1"/>
          </p:cNvSpPr>
          <p:nvPr>
            <p:ph sz="quarter" idx="13" hasCustomPrompt="1"/>
          </p:nvPr>
        </p:nvSpPr>
        <p:spPr>
          <a:xfrm>
            <a:off x="3280317" y="1008127"/>
            <a:ext cx="2606040" cy="3530880"/>
          </a:xfrm>
        </p:spPr>
        <p:txBody>
          <a:bodyPr/>
          <a:lstStyle>
            <a:lvl1pPr>
              <a:defRPr sz="1500" b="1">
                <a:solidFill>
                  <a:schemeClr val="tx2"/>
                </a:solidFill>
              </a:defRPr>
            </a:lvl1pPr>
            <a:lvl2pPr>
              <a:defRPr sz="1350">
                <a:solidFill>
                  <a:schemeClr val="tx1">
                    <a:lumMod val="85000"/>
                    <a:lumOff val="15000"/>
                  </a:schemeClr>
                </a:solidFill>
                <a:latin typeface="Calisto MT" panose="02040603050505030304" pitchFamily="18" charset="0"/>
              </a:defRPr>
            </a:lvl2pPr>
            <a:lvl3pPr>
              <a:defRPr sz="1200">
                <a:solidFill>
                  <a:schemeClr val="tx1">
                    <a:lumMod val="85000"/>
                    <a:lumOff val="15000"/>
                  </a:schemeClr>
                </a:solidFill>
                <a:latin typeface="Calisto MT" panose="02040603050505030304" pitchFamily="18" charset="0"/>
              </a:defRPr>
            </a:lvl3pPr>
            <a:lvl4pPr>
              <a:defRPr sz="1050">
                <a:solidFill>
                  <a:schemeClr val="tx1">
                    <a:lumMod val="85000"/>
                    <a:lumOff val="15000"/>
                  </a:schemeClr>
                </a:solidFill>
                <a:latin typeface="Calisto MT" panose="02040603050505030304" pitchFamily="18" charset="0"/>
              </a:defRPr>
            </a:lvl4pPr>
            <a:lvl5pPr>
              <a:defRPr sz="825">
                <a:solidFill>
                  <a:schemeClr val="tx1">
                    <a:lumMod val="85000"/>
                    <a:lumOff val="15000"/>
                  </a:schemeClr>
                </a:solidFill>
                <a:latin typeface="Calisto MT" panose="02040603050505030304" pitchFamily="18" charset="0"/>
              </a:defRPr>
            </a:lvl5pPr>
          </a:lstStyle>
          <a:p>
            <a:pPr lvl="0"/>
            <a:r>
              <a:rPr lang="en-US"/>
              <a:t>Header</a:t>
            </a:r>
          </a:p>
          <a:p>
            <a:pPr lvl="1"/>
            <a:r>
              <a:rPr lang="en-US"/>
              <a:t>Second level</a:t>
            </a:r>
          </a:p>
          <a:p>
            <a:pPr lvl="2"/>
            <a:r>
              <a:rPr lang="en-US"/>
              <a:t>Third level</a:t>
            </a:r>
          </a:p>
          <a:p>
            <a:pPr lvl="3"/>
            <a:r>
              <a:rPr lang="en-US"/>
              <a:t>Fourth level</a:t>
            </a:r>
          </a:p>
          <a:p>
            <a:pPr lvl="4"/>
            <a:r>
              <a:rPr lang="en-US"/>
              <a:t>Fifth level</a:t>
            </a:r>
          </a:p>
        </p:txBody>
      </p:sp>
      <p:sp>
        <p:nvSpPr>
          <p:cNvPr id="7" name="Content Placeholder 40">
            <a:extLst>
              <a:ext uri="{FF2B5EF4-FFF2-40B4-BE49-F238E27FC236}">
                <a16:creationId xmlns:a16="http://schemas.microsoft.com/office/drawing/2014/main" id="{22AE7240-1168-46B5-8503-9925ADBA853C}"/>
              </a:ext>
            </a:extLst>
          </p:cNvPr>
          <p:cNvSpPr>
            <a:spLocks noGrp="1"/>
          </p:cNvSpPr>
          <p:nvPr>
            <p:ph sz="quarter" idx="14" hasCustomPrompt="1"/>
          </p:nvPr>
        </p:nvSpPr>
        <p:spPr>
          <a:xfrm>
            <a:off x="6057716" y="1008127"/>
            <a:ext cx="2603939" cy="3530880"/>
          </a:xfrm>
        </p:spPr>
        <p:txBody>
          <a:bodyPr/>
          <a:lstStyle>
            <a:lvl1pPr>
              <a:defRPr sz="1500" b="1">
                <a:solidFill>
                  <a:schemeClr val="tx2"/>
                </a:solidFill>
              </a:defRPr>
            </a:lvl1pPr>
            <a:lvl2pPr>
              <a:defRPr sz="1350">
                <a:solidFill>
                  <a:schemeClr val="tx1">
                    <a:lumMod val="85000"/>
                    <a:lumOff val="15000"/>
                  </a:schemeClr>
                </a:solidFill>
                <a:latin typeface="Calisto MT" panose="02040603050505030304" pitchFamily="18" charset="0"/>
              </a:defRPr>
            </a:lvl2pPr>
            <a:lvl3pPr>
              <a:defRPr sz="1200">
                <a:solidFill>
                  <a:schemeClr val="tx1">
                    <a:lumMod val="85000"/>
                    <a:lumOff val="15000"/>
                  </a:schemeClr>
                </a:solidFill>
                <a:latin typeface="Calisto MT" panose="02040603050505030304" pitchFamily="18" charset="0"/>
              </a:defRPr>
            </a:lvl3pPr>
            <a:lvl4pPr>
              <a:defRPr sz="1050">
                <a:solidFill>
                  <a:schemeClr val="tx1">
                    <a:lumMod val="85000"/>
                    <a:lumOff val="15000"/>
                  </a:schemeClr>
                </a:solidFill>
                <a:latin typeface="Calisto MT" panose="02040603050505030304" pitchFamily="18" charset="0"/>
              </a:defRPr>
            </a:lvl4pPr>
            <a:lvl5pPr>
              <a:defRPr sz="825">
                <a:solidFill>
                  <a:schemeClr val="tx1">
                    <a:lumMod val="85000"/>
                    <a:lumOff val="15000"/>
                  </a:schemeClr>
                </a:solidFill>
                <a:latin typeface="Calisto MT" panose="02040603050505030304" pitchFamily="18" charset="0"/>
              </a:defRPr>
            </a:lvl5pPr>
          </a:lstStyle>
          <a:p>
            <a:pPr lvl="0"/>
            <a:r>
              <a:rPr lang="en-US"/>
              <a:t>Header</a:t>
            </a:r>
          </a:p>
          <a:p>
            <a:pPr lvl="1"/>
            <a:r>
              <a:rPr lang="en-US"/>
              <a:t>Second level</a:t>
            </a:r>
          </a:p>
          <a:p>
            <a:pPr lvl="2"/>
            <a:r>
              <a:rPr lang="en-US"/>
              <a:t>Third level</a:t>
            </a:r>
          </a:p>
          <a:p>
            <a:pPr lvl="3"/>
            <a:r>
              <a:rPr lang="en-US"/>
              <a:t>Fourth level</a:t>
            </a:r>
          </a:p>
          <a:p>
            <a:pPr lvl="4"/>
            <a:r>
              <a:rPr lang="en-US"/>
              <a:t>Fifth level</a:t>
            </a:r>
          </a:p>
        </p:txBody>
      </p:sp>
      <p:pic>
        <p:nvPicPr>
          <p:cNvPr id="37" name="Graphic 36">
            <a:extLst>
              <a:ext uri="{FF2B5EF4-FFF2-40B4-BE49-F238E27FC236}">
                <a16:creationId xmlns:a16="http://schemas.microsoft.com/office/drawing/2014/main" id="{36B1C003-09CB-3F7C-657D-CF2B34A4BB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5495" y="4719486"/>
            <a:ext cx="473961" cy="273844"/>
          </a:xfrm>
          <a:prstGeom prst="rect">
            <a:avLst/>
          </a:prstGeom>
        </p:spPr>
      </p:pic>
      <p:sp>
        <p:nvSpPr>
          <p:cNvPr id="59" name="Title 1">
            <a:extLst>
              <a:ext uri="{FF2B5EF4-FFF2-40B4-BE49-F238E27FC236}">
                <a16:creationId xmlns:a16="http://schemas.microsoft.com/office/drawing/2014/main" id="{0D51D0B5-E63A-D467-1036-70ED4292576D}"/>
              </a:ext>
            </a:extLst>
          </p:cNvPr>
          <p:cNvSpPr>
            <a:spLocks noGrp="1"/>
          </p:cNvSpPr>
          <p:nvPr>
            <p:ph type="title"/>
          </p:nvPr>
        </p:nvSpPr>
        <p:spPr>
          <a:xfrm>
            <a:off x="826321" y="364087"/>
            <a:ext cx="7835335" cy="453872"/>
          </a:xfrm>
        </p:spPr>
        <p:txBody>
          <a:bodyPr anchor="ctr" anchorCtr="0">
            <a:normAutofit/>
          </a:bodyPr>
          <a:lstStyle>
            <a:lvl1pPr>
              <a:defRPr b="1" i="0">
                <a:solidFill>
                  <a:srgbClr val="1964A7"/>
                </a:solidFill>
              </a:defRPr>
            </a:lvl1pPr>
          </a:lstStyle>
          <a:p>
            <a:r>
              <a:rPr lang="en-US"/>
              <a:t>Click to edit Master title style</a:t>
            </a:r>
          </a:p>
        </p:txBody>
      </p:sp>
    </p:spTree>
    <p:extLst>
      <p:ext uri="{BB962C8B-B14F-4D97-AF65-F5344CB8AC3E}">
        <p14:creationId xmlns:p14="http://schemas.microsoft.com/office/powerpoint/2010/main" val="172263531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blank" preserve="1">
  <p:cSld name="1_End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2535D58-7DE9-7B45-4166-9A0A380530BD}"/>
              </a:ext>
            </a:extLst>
          </p:cNvPr>
          <p:cNvGrpSpPr/>
          <p:nvPr userDrawn="1"/>
        </p:nvGrpSpPr>
        <p:grpSpPr>
          <a:xfrm>
            <a:off x="2825980" y="1555099"/>
            <a:ext cx="3492044" cy="1964951"/>
            <a:chOff x="3770181" y="2073465"/>
            <a:chExt cx="4656059" cy="2619933"/>
          </a:xfrm>
        </p:grpSpPr>
        <p:sp>
          <p:nvSpPr>
            <p:cNvPr id="39" name="!!text1">
              <a:extLst>
                <a:ext uri="{FF2B5EF4-FFF2-40B4-BE49-F238E27FC236}">
                  <a16:creationId xmlns:a16="http://schemas.microsoft.com/office/drawing/2014/main" id="{703785DB-A6AA-4FCD-0938-99AF2697247F}"/>
                </a:ext>
              </a:extLst>
            </p:cNvPr>
            <p:cNvSpPr txBox="1">
              <a:spLocks/>
            </p:cNvSpPr>
            <p:nvPr userDrawn="1"/>
          </p:nvSpPr>
          <p:spPr>
            <a:xfrm>
              <a:off x="3770181" y="3646959"/>
              <a:ext cx="4656059" cy="1046439"/>
            </a:xfrm>
            <a:prstGeom prst="rect">
              <a:avLst/>
            </a:prstGeom>
            <a:ln>
              <a:noFill/>
            </a:ln>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ctr">
                <a:lnSpc>
                  <a:spcPct val="100000"/>
                </a:lnSpc>
              </a:pPr>
              <a:r>
                <a:rPr lang="en-US" sz="2700" b="0" spc="225">
                  <a:solidFill>
                    <a:srgbClr val="1964A7"/>
                  </a:solidFill>
                  <a:latin typeface="Century Gothic" panose="020B0502020202020204" pitchFamily="34" charset="0"/>
                </a:rPr>
                <a:t>OPHDST</a:t>
              </a:r>
              <a:br>
                <a:rPr lang="en-US" sz="3000" b="0">
                  <a:solidFill>
                    <a:srgbClr val="08747A"/>
                  </a:solidFill>
                  <a:latin typeface="Century Gothic" panose="020B0502020202020204" pitchFamily="34" charset="0"/>
                </a:rPr>
              </a:br>
              <a:r>
                <a:rPr lang="en-US" sz="900" b="0">
                  <a:solidFill>
                    <a:srgbClr val="1964A7"/>
                  </a:solidFill>
                  <a:latin typeface="Century Gothic" panose="020B0502020202020204" pitchFamily="34" charset="0"/>
                </a:rPr>
                <a:t>Office of Public Health Data, </a:t>
              </a:r>
              <a:br>
                <a:rPr lang="en-US" sz="900" b="0">
                  <a:solidFill>
                    <a:srgbClr val="1964A7"/>
                  </a:solidFill>
                  <a:latin typeface="Century Gothic" panose="020B0502020202020204" pitchFamily="34" charset="0"/>
                </a:rPr>
              </a:br>
              <a:r>
                <a:rPr lang="en-US" sz="900" b="0">
                  <a:solidFill>
                    <a:srgbClr val="1964A7"/>
                  </a:solidFill>
                  <a:latin typeface="Century Gothic" panose="020B0502020202020204" pitchFamily="34" charset="0"/>
                </a:rPr>
                <a:t>Surveillance, and Technology</a:t>
              </a:r>
              <a:endParaRPr lang="en-US" sz="3000" b="0">
                <a:solidFill>
                  <a:srgbClr val="1964A7"/>
                </a:solidFill>
                <a:latin typeface="Century Gothic" panose="020B0502020202020204" pitchFamily="34" charset="0"/>
              </a:endParaRPr>
            </a:p>
          </p:txBody>
        </p:sp>
        <p:grpSp>
          <p:nvGrpSpPr>
            <p:cNvPr id="40" name="!!Group 60">
              <a:extLst>
                <a:ext uri="{FF2B5EF4-FFF2-40B4-BE49-F238E27FC236}">
                  <a16:creationId xmlns:a16="http://schemas.microsoft.com/office/drawing/2014/main" id="{952DB26B-DCC1-307D-5E05-C0E991715AF5}"/>
                </a:ext>
              </a:extLst>
            </p:cNvPr>
            <p:cNvGrpSpPr/>
            <p:nvPr userDrawn="1"/>
          </p:nvGrpSpPr>
          <p:grpSpPr>
            <a:xfrm>
              <a:off x="5408070" y="2073465"/>
              <a:ext cx="1379602" cy="1430386"/>
              <a:chOff x="5248634" y="2301884"/>
              <a:chExt cx="1379602" cy="1430386"/>
            </a:xfrm>
          </p:grpSpPr>
          <p:sp>
            <p:nvSpPr>
              <p:cNvPr id="41" name="Freeform: Shape 40">
                <a:extLst>
                  <a:ext uri="{FF2B5EF4-FFF2-40B4-BE49-F238E27FC236}">
                    <a16:creationId xmlns:a16="http://schemas.microsoft.com/office/drawing/2014/main" id="{C44DF215-5E07-C4DA-7A56-4FFE02C2E292}"/>
                  </a:ext>
                </a:extLst>
              </p:cNvPr>
              <p:cNvSpPr/>
              <p:nvPr/>
            </p:nvSpPr>
            <p:spPr>
              <a:xfrm>
                <a:off x="5885051" y="2554936"/>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solidFill>
                <a:srgbClr val="FFC515"/>
              </a:solidFill>
              <a:ln w="26059" cap="flat">
                <a:noFill/>
                <a:prstDash val="solid"/>
                <a:miter/>
              </a:ln>
            </p:spPr>
            <p:txBody>
              <a:bodyPr rtlCol="0" anchor="ctr"/>
              <a:lstStyle/>
              <a:p>
                <a:endParaRPr lang="en-US" sz="1050"/>
              </a:p>
            </p:txBody>
          </p:sp>
          <p:sp>
            <p:nvSpPr>
              <p:cNvPr id="42" name="Freeform: Shape 41">
                <a:extLst>
                  <a:ext uri="{FF2B5EF4-FFF2-40B4-BE49-F238E27FC236}">
                    <a16:creationId xmlns:a16="http://schemas.microsoft.com/office/drawing/2014/main" id="{DDB200CC-4156-3F2B-501F-824DCE4700AA}"/>
                  </a:ext>
                </a:extLst>
              </p:cNvPr>
              <p:cNvSpPr/>
              <p:nvPr/>
            </p:nvSpPr>
            <p:spPr>
              <a:xfrm>
                <a:off x="6256686" y="3173459"/>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solidFill>
                <a:srgbClr val="FFC515"/>
              </a:solidFill>
              <a:ln w="26059" cap="flat">
                <a:noFill/>
                <a:prstDash val="solid"/>
                <a:miter/>
              </a:ln>
            </p:spPr>
            <p:txBody>
              <a:bodyPr rtlCol="0" anchor="ctr"/>
              <a:lstStyle/>
              <a:p>
                <a:endParaRPr lang="en-US" sz="1050"/>
              </a:p>
            </p:txBody>
          </p:sp>
          <p:sp>
            <p:nvSpPr>
              <p:cNvPr id="43" name="Freeform: Shape 42">
                <a:extLst>
                  <a:ext uri="{FF2B5EF4-FFF2-40B4-BE49-F238E27FC236}">
                    <a16:creationId xmlns:a16="http://schemas.microsoft.com/office/drawing/2014/main" id="{59915E94-211C-2B67-2924-3086C9461F6C}"/>
                  </a:ext>
                </a:extLst>
              </p:cNvPr>
              <p:cNvSpPr/>
              <p:nvPr/>
            </p:nvSpPr>
            <p:spPr>
              <a:xfrm>
                <a:off x="5527740" y="2769674"/>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solidFill>
                <a:srgbClr val="FFC515"/>
              </a:solidFill>
              <a:ln w="26059" cap="flat">
                <a:noFill/>
                <a:prstDash val="solid"/>
                <a:miter/>
              </a:ln>
            </p:spPr>
            <p:txBody>
              <a:bodyPr rtlCol="0" anchor="ctr"/>
              <a:lstStyle/>
              <a:p>
                <a:endParaRPr lang="en-US" sz="1050"/>
              </a:p>
            </p:txBody>
          </p:sp>
          <p:sp>
            <p:nvSpPr>
              <p:cNvPr id="44" name="Freeform: Shape 43">
                <a:extLst>
                  <a:ext uri="{FF2B5EF4-FFF2-40B4-BE49-F238E27FC236}">
                    <a16:creationId xmlns:a16="http://schemas.microsoft.com/office/drawing/2014/main" id="{ED537BFF-2186-9349-C435-6A03F16815D7}"/>
                  </a:ext>
                </a:extLst>
              </p:cNvPr>
              <p:cNvSpPr/>
              <p:nvPr/>
            </p:nvSpPr>
            <p:spPr>
              <a:xfrm>
                <a:off x="5250157" y="3042945"/>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solidFill>
                <a:srgbClr val="FFC515"/>
              </a:solidFill>
              <a:ln w="26059" cap="flat">
                <a:noFill/>
                <a:prstDash val="solid"/>
                <a:miter/>
              </a:ln>
            </p:spPr>
            <p:txBody>
              <a:bodyPr rtlCol="0" anchor="ctr"/>
              <a:lstStyle/>
              <a:p>
                <a:endParaRPr lang="en-US" sz="1050"/>
              </a:p>
            </p:txBody>
          </p:sp>
          <p:sp>
            <p:nvSpPr>
              <p:cNvPr id="45" name="Freeform: Shape 44">
                <a:extLst>
                  <a:ext uri="{FF2B5EF4-FFF2-40B4-BE49-F238E27FC236}">
                    <a16:creationId xmlns:a16="http://schemas.microsoft.com/office/drawing/2014/main" id="{4EF523B0-8DBE-CA6C-B6BC-8F07D7FBBB12}"/>
                  </a:ext>
                </a:extLst>
              </p:cNvPr>
              <p:cNvSpPr/>
              <p:nvPr/>
            </p:nvSpPr>
            <p:spPr>
              <a:xfrm>
                <a:off x="5535047" y="2444319"/>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solidFill>
                <a:srgbClr val="FFC515"/>
              </a:solidFill>
              <a:ln w="26059" cap="flat">
                <a:noFill/>
                <a:prstDash val="solid"/>
                <a:miter/>
              </a:ln>
            </p:spPr>
            <p:txBody>
              <a:bodyPr rtlCol="0" anchor="ctr"/>
              <a:lstStyle/>
              <a:p>
                <a:endParaRPr lang="en-US" sz="1050"/>
              </a:p>
            </p:txBody>
          </p:sp>
          <p:sp>
            <p:nvSpPr>
              <p:cNvPr id="46" name="Freeform: Shape 45">
                <a:extLst>
                  <a:ext uri="{FF2B5EF4-FFF2-40B4-BE49-F238E27FC236}">
                    <a16:creationId xmlns:a16="http://schemas.microsoft.com/office/drawing/2014/main" id="{05F9DA87-F81D-0BC7-27B7-5695E7062F28}"/>
                  </a:ext>
                </a:extLst>
              </p:cNvPr>
              <p:cNvSpPr/>
              <p:nvPr/>
            </p:nvSpPr>
            <p:spPr>
              <a:xfrm>
                <a:off x="6195675" y="2391642"/>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solidFill>
                <a:srgbClr val="FFC515"/>
              </a:solidFill>
              <a:ln w="26059" cap="flat">
                <a:noFill/>
                <a:prstDash val="solid"/>
                <a:miter/>
              </a:ln>
            </p:spPr>
            <p:txBody>
              <a:bodyPr rtlCol="0" anchor="ctr"/>
              <a:lstStyle/>
              <a:p>
                <a:endParaRPr lang="en-US" sz="1050"/>
              </a:p>
            </p:txBody>
          </p:sp>
          <p:sp>
            <p:nvSpPr>
              <p:cNvPr id="47" name="Freeform: Shape 46">
                <a:extLst>
                  <a:ext uri="{FF2B5EF4-FFF2-40B4-BE49-F238E27FC236}">
                    <a16:creationId xmlns:a16="http://schemas.microsoft.com/office/drawing/2014/main" id="{CD8572BB-E32F-0CA8-AFFD-F325B5EEED5E}"/>
                  </a:ext>
                </a:extLst>
              </p:cNvPr>
              <p:cNvSpPr/>
              <p:nvPr/>
            </p:nvSpPr>
            <p:spPr>
              <a:xfrm>
                <a:off x="6571682" y="2937485"/>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solidFill>
                <a:srgbClr val="FFC515"/>
              </a:solidFill>
              <a:ln w="26059" cap="flat">
                <a:noFill/>
                <a:prstDash val="solid"/>
                <a:miter/>
              </a:ln>
            </p:spPr>
            <p:txBody>
              <a:bodyPr rtlCol="0" anchor="ctr"/>
              <a:lstStyle/>
              <a:p>
                <a:endParaRPr lang="en-US" sz="1050"/>
              </a:p>
            </p:txBody>
          </p:sp>
          <p:sp>
            <p:nvSpPr>
              <p:cNvPr id="48" name="Freeform: Shape 47">
                <a:extLst>
                  <a:ext uri="{FF2B5EF4-FFF2-40B4-BE49-F238E27FC236}">
                    <a16:creationId xmlns:a16="http://schemas.microsoft.com/office/drawing/2014/main" id="{3390FB53-06EF-B052-DEF6-713CAB55F33D}"/>
                  </a:ext>
                </a:extLst>
              </p:cNvPr>
              <p:cNvSpPr/>
              <p:nvPr/>
            </p:nvSpPr>
            <p:spPr>
              <a:xfrm>
                <a:off x="6287081" y="3536343"/>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solidFill>
                <a:srgbClr val="FFC515"/>
              </a:solidFill>
              <a:ln w="26059" cap="flat">
                <a:noFill/>
                <a:prstDash val="solid"/>
                <a:miter/>
              </a:ln>
            </p:spPr>
            <p:txBody>
              <a:bodyPr rtlCol="0" anchor="ctr"/>
              <a:lstStyle/>
              <a:p>
                <a:endParaRPr lang="en-US" sz="1050"/>
              </a:p>
            </p:txBody>
          </p:sp>
          <p:sp>
            <p:nvSpPr>
              <p:cNvPr id="49" name="Freeform: Shape 48">
                <a:extLst>
                  <a:ext uri="{FF2B5EF4-FFF2-40B4-BE49-F238E27FC236}">
                    <a16:creationId xmlns:a16="http://schemas.microsoft.com/office/drawing/2014/main" id="{7017A7D2-852E-F2C9-217D-5F88FE916000}"/>
                  </a:ext>
                </a:extLst>
              </p:cNvPr>
              <p:cNvSpPr/>
              <p:nvPr/>
            </p:nvSpPr>
            <p:spPr>
              <a:xfrm>
                <a:off x="5626241" y="3588865"/>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solidFill>
                <a:srgbClr val="FFC515"/>
              </a:solidFill>
              <a:ln w="26059" cap="flat">
                <a:noFill/>
                <a:prstDash val="solid"/>
                <a:miter/>
              </a:ln>
            </p:spPr>
            <p:txBody>
              <a:bodyPr rtlCol="0" anchor="ctr"/>
              <a:lstStyle/>
              <a:p>
                <a:endParaRPr lang="en-US" sz="1050"/>
              </a:p>
            </p:txBody>
          </p:sp>
          <p:sp>
            <p:nvSpPr>
              <p:cNvPr id="50" name="Freeform: Shape 49">
                <a:extLst>
                  <a:ext uri="{FF2B5EF4-FFF2-40B4-BE49-F238E27FC236}">
                    <a16:creationId xmlns:a16="http://schemas.microsoft.com/office/drawing/2014/main" id="{D164BD80-63E2-73A6-67FE-AC230B534864}"/>
                  </a:ext>
                </a:extLst>
              </p:cNvPr>
              <p:cNvSpPr/>
              <p:nvPr/>
            </p:nvSpPr>
            <p:spPr>
              <a:xfrm>
                <a:off x="5272088" y="3186282"/>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solidFill>
                <a:srgbClr val="5E649C"/>
              </a:solidFill>
              <a:ln w="26059" cap="flat">
                <a:noFill/>
                <a:prstDash val="solid"/>
                <a:miter/>
              </a:ln>
            </p:spPr>
            <p:txBody>
              <a:bodyPr rtlCol="0" anchor="ctr"/>
              <a:lstStyle/>
              <a:p>
                <a:endParaRPr lang="en-US" sz="1050"/>
              </a:p>
            </p:txBody>
          </p:sp>
          <p:sp>
            <p:nvSpPr>
              <p:cNvPr id="51" name="Freeform: Shape 50">
                <a:extLst>
                  <a:ext uri="{FF2B5EF4-FFF2-40B4-BE49-F238E27FC236}">
                    <a16:creationId xmlns:a16="http://schemas.microsoft.com/office/drawing/2014/main" id="{A94CB4D2-849A-5BA3-8A83-226BA76AE42B}"/>
                  </a:ext>
                </a:extLst>
              </p:cNvPr>
              <p:cNvSpPr/>
              <p:nvPr/>
            </p:nvSpPr>
            <p:spPr>
              <a:xfrm>
                <a:off x="5402236" y="3303691"/>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solidFill>
                <a:srgbClr val="164E62"/>
              </a:solidFill>
              <a:ln w="26059" cap="flat">
                <a:noFill/>
                <a:prstDash val="solid"/>
                <a:miter/>
              </a:ln>
            </p:spPr>
            <p:txBody>
              <a:bodyPr rtlCol="0" anchor="ctr"/>
              <a:lstStyle/>
              <a:p>
                <a:endParaRPr lang="en-US" sz="1050"/>
              </a:p>
            </p:txBody>
          </p:sp>
          <p:sp>
            <p:nvSpPr>
              <p:cNvPr id="52" name="Freeform: Shape 51">
                <a:extLst>
                  <a:ext uri="{FF2B5EF4-FFF2-40B4-BE49-F238E27FC236}">
                    <a16:creationId xmlns:a16="http://schemas.microsoft.com/office/drawing/2014/main" id="{64D1C4CC-8842-21DB-60E2-17556F265948}"/>
                  </a:ext>
                </a:extLst>
              </p:cNvPr>
              <p:cNvSpPr/>
              <p:nvPr/>
            </p:nvSpPr>
            <p:spPr>
              <a:xfrm>
                <a:off x="5899182" y="3388150"/>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solidFill>
                <a:srgbClr val="08747A"/>
              </a:solidFill>
              <a:ln w="26059" cap="flat">
                <a:noFill/>
                <a:prstDash val="solid"/>
                <a:miter/>
              </a:ln>
            </p:spPr>
            <p:txBody>
              <a:bodyPr rtlCol="0" anchor="ctr"/>
              <a:lstStyle/>
              <a:p>
                <a:endParaRPr lang="en-US" sz="1050"/>
              </a:p>
            </p:txBody>
          </p:sp>
          <p:sp>
            <p:nvSpPr>
              <p:cNvPr id="53" name="Freeform: Shape 52">
                <a:extLst>
                  <a:ext uri="{FF2B5EF4-FFF2-40B4-BE49-F238E27FC236}">
                    <a16:creationId xmlns:a16="http://schemas.microsoft.com/office/drawing/2014/main" id="{DC86C52A-4319-D825-51FF-0D8654B69477}"/>
                  </a:ext>
                </a:extLst>
              </p:cNvPr>
              <p:cNvSpPr/>
              <p:nvPr/>
            </p:nvSpPr>
            <p:spPr>
              <a:xfrm>
                <a:off x="6062999" y="3124649"/>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solidFill>
                <a:srgbClr val="26B9A0"/>
              </a:solidFill>
              <a:ln w="26059" cap="flat">
                <a:noFill/>
                <a:prstDash val="solid"/>
                <a:miter/>
              </a:ln>
            </p:spPr>
            <p:txBody>
              <a:bodyPr rtlCol="0" anchor="ctr"/>
              <a:lstStyle/>
              <a:p>
                <a:endParaRPr lang="en-US" sz="1050"/>
              </a:p>
            </p:txBody>
          </p:sp>
          <p:sp>
            <p:nvSpPr>
              <p:cNvPr id="54" name="Freeform: Shape 53">
                <a:extLst>
                  <a:ext uri="{FF2B5EF4-FFF2-40B4-BE49-F238E27FC236}">
                    <a16:creationId xmlns:a16="http://schemas.microsoft.com/office/drawing/2014/main" id="{6096D9C0-F284-B775-3152-828EEB9F57A8}"/>
                  </a:ext>
                </a:extLst>
              </p:cNvPr>
              <p:cNvSpPr/>
              <p:nvPr/>
            </p:nvSpPr>
            <p:spPr>
              <a:xfrm>
                <a:off x="6279685" y="2688308"/>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solidFill>
                <a:srgbClr val="20C0D7"/>
              </a:solidFill>
              <a:ln w="26059" cap="flat">
                <a:noFill/>
                <a:prstDash val="solid"/>
                <a:miter/>
              </a:ln>
            </p:spPr>
            <p:txBody>
              <a:bodyPr rtlCol="0" anchor="ctr"/>
              <a:lstStyle/>
              <a:p>
                <a:endParaRPr lang="en-US" sz="1050"/>
              </a:p>
            </p:txBody>
          </p:sp>
          <p:sp>
            <p:nvSpPr>
              <p:cNvPr id="55" name="Freeform: Shape 54">
                <a:extLst>
                  <a:ext uri="{FF2B5EF4-FFF2-40B4-BE49-F238E27FC236}">
                    <a16:creationId xmlns:a16="http://schemas.microsoft.com/office/drawing/2014/main" id="{1A581C50-D96A-4184-772F-FC2503618377}"/>
                  </a:ext>
                </a:extLst>
              </p:cNvPr>
              <p:cNvSpPr/>
              <p:nvPr/>
            </p:nvSpPr>
            <p:spPr>
              <a:xfrm>
                <a:off x="6042129" y="2500766"/>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solidFill>
                <a:srgbClr val="038AB8"/>
              </a:solidFill>
              <a:ln w="26059" cap="flat">
                <a:noFill/>
                <a:prstDash val="solid"/>
                <a:miter/>
              </a:ln>
            </p:spPr>
            <p:txBody>
              <a:bodyPr rtlCol="0" anchor="ctr"/>
              <a:lstStyle/>
              <a:p>
                <a:endParaRPr lang="en-US" sz="1050"/>
              </a:p>
            </p:txBody>
          </p:sp>
          <p:sp>
            <p:nvSpPr>
              <p:cNvPr id="56" name="Freeform: Shape 55">
                <a:extLst>
                  <a:ext uri="{FF2B5EF4-FFF2-40B4-BE49-F238E27FC236}">
                    <a16:creationId xmlns:a16="http://schemas.microsoft.com/office/drawing/2014/main" id="{35AA6915-920D-E015-6E70-847AF1C3FDE6}"/>
                  </a:ext>
                </a:extLst>
              </p:cNvPr>
              <p:cNvSpPr/>
              <p:nvPr/>
            </p:nvSpPr>
            <p:spPr>
              <a:xfrm>
                <a:off x="5248634" y="2559819"/>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solidFill>
                <a:srgbClr val="6397D0"/>
              </a:solidFill>
              <a:ln w="26059" cap="flat">
                <a:noFill/>
                <a:prstDash val="solid"/>
                <a:miter/>
              </a:ln>
            </p:spPr>
            <p:txBody>
              <a:bodyPr rtlCol="0" anchor="ctr"/>
              <a:lstStyle/>
              <a:p>
                <a:endParaRPr lang="en-US" sz="1050"/>
              </a:p>
            </p:txBody>
          </p:sp>
          <p:sp>
            <p:nvSpPr>
              <p:cNvPr id="57" name="Freeform: Shape 56">
                <a:extLst>
                  <a:ext uri="{FF2B5EF4-FFF2-40B4-BE49-F238E27FC236}">
                    <a16:creationId xmlns:a16="http://schemas.microsoft.com/office/drawing/2014/main" id="{4027271A-7232-74A9-8473-54A5518B3B28}"/>
                  </a:ext>
                </a:extLst>
              </p:cNvPr>
              <p:cNvSpPr/>
              <p:nvPr/>
            </p:nvSpPr>
            <p:spPr>
              <a:xfrm>
                <a:off x="5588297" y="2301884"/>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solidFill>
                <a:srgbClr val="1964A7"/>
              </a:solidFill>
              <a:ln w="26059" cap="flat">
                <a:noFill/>
                <a:prstDash val="solid"/>
                <a:miter/>
              </a:ln>
            </p:spPr>
            <p:txBody>
              <a:bodyPr rtlCol="0" anchor="ctr"/>
              <a:lstStyle/>
              <a:p>
                <a:endParaRPr lang="en-US" sz="1050"/>
              </a:p>
            </p:txBody>
          </p:sp>
        </p:grpSp>
      </p:grpSp>
    </p:spTree>
    <p:extLst>
      <p:ext uri="{BB962C8B-B14F-4D97-AF65-F5344CB8AC3E}">
        <p14:creationId xmlns:p14="http://schemas.microsoft.com/office/powerpoint/2010/main" val="86807257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2_End Slide">
    <p:bg>
      <p:bgPr>
        <a:gradFill>
          <a:gsLst>
            <a:gs pos="48000">
              <a:srgbClr val="10416E"/>
            </a:gs>
            <a:gs pos="100000">
              <a:srgbClr val="1964A7"/>
            </a:gs>
          </a:gsLst>
          <a:lin ang="2700000" scaled="1"/>
        </a:gradFill>
        <a:effectLst/>
      </p:bgPr>
    </p:bg>
    <p:spTree>
      <p:nvGrpSpPr>
        <p:cNvPr id="1" name=""/>
        <p:cNvGrpSpPr/>
        <p:nvPr/>
      </p:nvGrpSpPr>
      <p:grpSpPr>
        <a:xfrm>
          <a:off x="0" y="0"/>
          <a:ext cx="0" cy="0"/>
          <a:chOff x="0" y="0"/>
          <a:chExt cx="0" cy="0"/>
        </a:xfrm>
      </p:grpSpPr>
      <p:sp>
        <p:nvSpPr>
          <p:cNvPr id="3" name="!!text1">
            <a:extLst>
              <a:ext uri="{FF2B5EF4-FFF2-40B4-BE49-F238E27FC236}">
                <a16:creationId xmlns:a16="http://schemas.microsoft.com/office/drawing/2014/main" id="{1C6D9560-52D3-B33B-6789-3C75AE76877D}"/>
              </a:ext>
            </a:extLst>
          </p:cNvPr>
          <p:cNvSpPr txBox="1">
            <a:spLocks/>
          </p:cNvSpPr>
          <p:nvPr userDrawn="1"/>
        </p:nvSpPr>
        <p:spPr>
          <a:xfrm>
            <a:off x="2825980" y="2736871"/>
            <a:ext cx="3492044" cy="761747"/>
          </a:xfrm>
          <a:prstGeom prst="rect">
            <a:avLst/>
          </a:prstGeom>
          <a:ln>
            <a:noFill/>
          </a:ln>
        </p:spPr>
        <p:txBody>
          <a:bodyPr vert="horz" wrap="square" lIns="68580" tIns="34290" rIns="68580" bIns="34290" rtlCol="0" anchor="t" anchorCtr="0">
            <a:spAutoFit/>
          </a:bodyPr>
          <a:lstStyle>
            <a:lvl1pPr algn="l" defTabSz="914400" rtl="0" eaLnBrk="1" latinLnBrk="0" hangingPunct="1">
              <a:lnSpc>
                <a:spcPct val="90000"/>
              </a:lnSpc>
              <a:spcBef>
                <a:spcPct val="0"/>
              </a:spcBef>
              <a:buNone/>
              <a:defRPr sz="3600" b="1" kern="1200">
                <a:solidFill>
                  <a:srgbClr val="17468F"/>
                </a:solidFill>
                <a:latin typeface="+mn-lt"/>
                <a:ea typeface="+mj-ea"/>
                <a:cs typeface="+mj-cs"/>
              </a:defRPr>
            </a:lvl1pPr>
          </a:lstStyle>
          <a:p>
            <a:pPr algn="ctr">
              <a:lnSpc>
                <a:spcPct val="100000"/>
              </a:lnSpc>
            </a:pPr>
            <a:r>
              <a:rPr lang="en-US" sz="2700" b="0" spc="225">
                <a:solidFill>
                  <a:schemeClr val="bg1"/>
                </a:solidFill>
                <a:latin typeface="Century Gothic" panose="020B0502020202020204" pitchFamily="34" charset="0"/>
              </a:rPr>
              <a:t>OPHDST</a:t>
            </a:r>
            <a:br>
              <a:rPr lang="en-US" sz="3000" b="0">
                <a:solidFill>
                  <a:srgbClr val="08747A"/>
                </a:solidFill>
                <a:latin typeface="Century Gothic" panose="020B0502020202020204" pitchFamily="34" charset="0"/>
              </a:rPr>
            </a:br>
            <a:r>
              <a:rPr lang="en-US" sz="900" b="0">
                <a:solidFill>
                  <a:schemeClr val="bg1"/>
                </a:solidFill>
                <a:latin typeface="Century Gothic" panose="020B0502020202020204" pitchFamily="34" charset="0"/>
              </a:rPr>
              <a:t>Office of Public Health Data, </a:t>
            </a:r>
            <a:br>
              <a:rPr lang="en-US" sz="900" b="0">
                <a:solidFill>
                  <a:schemeClr val="bg1"/>
                </a:solidFill>
                <a:latin typeface="Century Gothic" panose="020B0502020202020204" pitchFamily="34" charset="0"/>
              </a:rPr>
            </a:br>
            <a:r>
              <a:rPr lang="en-US" sz="900" b="0">
                <a:solidFill>
                  <a:schemeClr val="bg1"/>
                </a:solidFill>
                <a:latin typeface="Century Gothic" panose="020B0502020202020204" pitchFamily="34" charset="0"/>
              </a:rPr>
              <a:t>Surveillance, and Technology</a:t>
            </a:r>
            <a:endParaRPr lang="en-US" sz="3000" b="0">
              <a:solidFill>
                <a:schemeClr val="bg1"/>
              </a:solidFill>
              <a:latin typeface="Century Gothic" panose="020B0502020202020204" pitchFamily="34" charset="0"/>
            </a:endParaRPr>
          </a:p>
        </p:txBody>
      </p:sp>
      <p:grpSp>
        <p:nvGrpSpPr>
          <p:cNvPr id="28" name="Group 27">
            <a:extLst>
              <a:ext uri="{FF2B5EF4-FFF2-40B4-BE49-F238E27FC236}">
                <a16:creationId xmlns:a16="http://schemas.microsoft.com/office/drawing/2014/main" id="{8CDFF9B3-69A9-9AD2-605F-6288B58485E5}"/>
              </a:ext>
            </a:extLst>
          </p:cNvPr>
          <p:cNvGrpSpPr/>
          <p:nvPr userDrawn="1"/>
        </p:nvGrpSpPr>
        <p:grpSpPr>
          <a:xfrm>
            <a:off x="4054650" y="1552549"/>
            <a:ext cx="1034702" cy="1072790"/>
            <a:chOff x="5406199" y="2070066"/>
            <a:chExt cx="1379602" cy="1430386"/>
          </a:xfrm>
          <a:solidFill>
            <a:schemeClr val="bg1"/>
          </a:solidFill>
        </p:grpSpPr>
        <p:sp>
          <p:nvSpPr>
            <p:cNvPr id="5" name="Freeform: Shape 4">
              <a:extLst>
                <a:ext uri="{FF2B5EF4-FFF2-40B4-BE49-F238E27FC236}">
                  <a16:creationId xmlns:a16="http://schemas.microsoft.com/office/drawing/2014/main" id="{3EA289CF-259F-7CCD-EBC6-B6AC0630700A}"/>
                </a:ext>
              </a:extLst>
            </p:cNvPr>
            <p:cNvSpPr/>
            <p:nvPr/>
          </p:nvSpPr>
          <p:spPr>
            <a:xfrm>
              <a:off x="6042616" y="2323118"/>
              <a:ext cx="91590" cy="91590"/>
            </a:xfrm>
            <a:custGeom>
              <a:avLst/>
              <a:gdLst>
                <a:gd name="connsiteX0" fmla="*/ 45795 w 91590"/>
                <a:gd name="connsiteY0" fmla="*/ 0 h 91590"/>
                <a:gd name="connsiteX1" fmla="*/ 91591 w 91590"/>
                <a:gd name="connsiteY1" fmla="*/ 45795 h 91590"/>
                <a:gd name="connsiteX2" fmla="*/ 45795 w 91590"/>
                <a:gd name="connsiteY2" fmla="*/ 91591 h 91590"/>
                <a:gd name="connsiteX3" fmla="*/ 0 w 91590"/>
                <a:gd name="connsiteY3" fmla="*/ 45795 h 91590"/>
                <a:gd name="connsiteX4" fmla="*/ 45795 w 91590"/>
                <a:gd name="connsiteY4" fmla="*/ 0 h 91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90" h="91590">
                  <a:moveTo>
                    <a:pt x="45795" y="0"/>
                  </a:moveTo>
                  <a:cubicBezTo>
                    <a:pt x="71179" y="0"/>
                    <a:pt x="91591" y="20673"/>
                    <a:pt x="91591" y="45795"/>
                  </a:cubicBezTo>
                  <a:cubicBezTo>
                    <a:pt x="91591" y="70917"/>
                    <a:pt x="71179" y="91591"/>
                    <a:pt x="45795" y="91591"/>
                  </a:cubicBezTo>
                  <a:cubicBezTo>
                    <a:pt x="20412" y="91591"/>
                    <a:pt x="0" y="71179"/>
                    <a:pt x="0" y="45795"/>
                  </a:cubicBezTo>
                  <a:cubicBezTo>
                    <a:pt x="0" y="20412"/>
                    <a:pt x="20673" y="0"/>
                    <a:pt x="45795" y="0"/>
                  </a:cubicBezTo>
                </a:path>
              </a:pathLst>
            </a:custGeom>
            <a:grpFill/>
            <a:ln w="26059" cap="flat">
              <a:noFill/>
              <a:prstDash val="solid"/>
              <a:miter/>
            </a:ln>
          </p:spPr>
          <p:txBody>
            <a:bodyPr rtlCol="0" anchor="ctr"/>
            <a:lstStyle/>
            <a:p>
              <a:endParaRPr lang="en-US" sz="1050"/>
            </a:p>
          </p:txBody>
        </p:sp>
        <p:sp>
          <p:nvSpPr>
            <p:cNvPr id="6" name="Freeform: Shape 5">
              <a:extLst>
                <a:ext uri="{FF2B5EF4-FFF2-40B4-BE49-F238E27FC236}">
                  <a16:creationId xmlns:a16="http://schemas.microsoft.com/office/drawing/2014/main" id="{D3F967B2-93E9-6A68-85BB-850F13B4B4D8}"/>
                </a:ext>
              </a:extLst>
            </p:cNvPr>
            <p:cNvSpPr/>
            <p:nvPr/>
          </p:nvSpPr>
          <p:spPr>
            <a:xfrm>
              <a:off x="6414251" y="2941641"/>
              <a:ext cx="91659" cy="91543"/>
            </a:xfrm>
            <a:custGeom>
              <a:avLst/>
              <a:gdLst>
                <a:gd name="connsiteX0" fmla="*/ 85534 w 91659"/>
                <a:gd name="connsiteY0" fmla="*/ 68669 h 91543"/>
                <a:gd name="connsiteX1" fmla="*/ 22990 w 91659"/>
                <a:gd name="connsiteY1" fmla="*/ 85417 h 91543"/>
                <a:gd name="connsiteX2" fmla="*/ 6242 w 91659"/>
                <a:gd name="connsiteY2" fmla="*/ 22874 h 91543"/>
                <a:gd name="connsiteX3" fmla="*/ 68786 w 91659"/>
                <a:gd name="connsiteY3" fmla="*/ 6126 h 91543"/>
                <a:gd name="connsiteX4" fmla="*/ 85534 w 91659"/>
                <a:gd name="connsiteY4" fmla="*/ 68669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59" h="91543">
                  <a:moveTo>
                    <a:pt x="85534" y="68669"/>
                  </a:moveTo>
                  <a:cubicBezTo>
                    <a:pt x="72973" y="90651"/>
                    <a:pt x="44710" y="97978"/>
                    <a:pt x="22990" y="85417"/>
                  </a:cubicBezTo>
                  <a:cubicBezTo>
                    <a:pt x="1009" y="72856"/>
                    <a:pt x="-6580" y="44594"/>
                    <a:pt x="6242" y="22874"/>
                  </a:cubicBezTo>
                  <a:cubicBezTo>
                    <a:pt x="18803" y="892"/>
                    <a:pt x="46804" y="-6435"/>
                    <a:pt x="68786" y="6126"/>
                  </a:cubicBezTo>
                  <a:cubicBezTo>
                    <a:pt x="90768" y="18687"/>
                    <a:pt x="98095" y="46949"/>
                    <a:pt x="85534" y="68669"/>
                  </a:cubicBezTo>
                  <a:close/>
                </a:path>
              </a:pathLst>
            </a:custGeom>
            <a:grpFill/>
            <a:ln w="26059" cap="flat">
              <a:noFill/>
              <a:prstDash val="solid"/>
              <a:miter/>
            </a:ln>
          </p:spPr>
          <p:txBody>
            <a:bodyPr rtlCol="0" anchor="ctr"/>
            <a:lstStyle/>
            <a:p>
              <a:endParaRPr lang="en-US" sz="1050"/>
            </a:p>
          </p:txBody>
        </p:sp>
        <p:sp>
          <p:nvSpPr>
            <p:cNvPr id="7" name="Freeform: Shape 6">
              <a:extLst>
                <a:ext uri="{FF2B5EF4-FFF2-40B4-BE49-F238E27FC236}">
                  <a16:creationId xmlns:a16="http://schemas.microsoft.com/office/drawing/2014/main" id="{9540C173-3BB2-16DE-FB9C-305E9CAFD559}"/>
                </a:ext>
              </a:extLst>
            </p:cNvPr>
            <p:cNvSpPr/>
            <p:nvPr/>
          </p:nvSpPr>
          <p:spPr>
            <a:xfrm>
              <a:off x="5685305" y="2537856"/>
              <a:ext cx="91543" cy="91543"/>
            </a:xfrm>
            <a:custGeom>
              <a:avLst/>
              <a:gdLst>
                <a:gd name="connsiteX0" fmla="*/ 6126 w 91543"/>
                <a:gd name="connsiteY0" fmla="*/ 22874 h 91543"/>
                <a:gd name="connsiteX1" fmla="*/ 68669 w 91543"/>
                <a:gd name="connsiteY1" fmla="*/ 6126 h 91543"/>
                <a:gd name="connsiteX2" fmla="*/ 85418 w 91543"/>
                <a:gd name="connsiteY2" fmla="*/ 68669 h 91543"/>
                <a:gd name="connsiteX3" fmla="*/ 22874 w 91543"/>
                <a:gd name="connsiteY3" fmla="*/ 85417 h 91543"/>
                <a:gd name="connsiteX4" fmla="*/ 6126 w 91543"/>
                <a:gd name="connsiteY4" fmla="*/ 22874 h 9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43" h="91543">
                  <a:moveTo>
                    <a:pt x="6126" y="22874"/>
                  </a:moveTo>
                  <a:cubicBezTo>
                    <a:pt x="18687" y="892"/>
                    <a:pt x="46949" y="-6435"/>
                    <a:pt x="68669" y="6126"/>
                  </a:cubicBezTo>
                  <a:cubicBezTo>
                    <a:pt x="90651" y="18687"/>
                    <a:pt x="97979" y="46949"/>
                    <a:pt x="85418" y="68669"/>
                  </a:cubicBezTo>
                  <a:cubicBezTo>
                    <a:pt x="72856" y="90651"/>
                    <a:pt x="44594" y="97979"/>
                    <a:pt x="22874" y="85417"/>
                  </a:cubicBezTo>
                  <a:cubicBezTo>
                    <a:pt x="892" y="72856"/>
                    <a:pt x="-6435" y="44594"/>
                    <a:pt x="6126" y="22874"/>
                  </a:cubicBezTo>
                  <a:close/>
                </a:path>
              </a:pathLst>
            </a:custGeom>
            <a:grpFill/>
            <a:ln w="26059" cap="flat">
              <a:noFill/>
              <a:prstDash val="solid"/>
              <a:miter/>
            </a:ln>
          </p:spPr>
          <p:txBody>
            <a:bodyPr rtlCol="0" anchor="ctr"/>
            <a:lstStyle/>
            <a:p>
              <a:endParaRPr lang="en-US" sz="1050"/>
            </a:p>
          </p:txBody>
        </p:sp>
        <p:sp>
          <p:nvSpPr>
            <p:cNvPr id="8" name="Freeform: Shape 7">
              <a:extLst>
                <a:ext uri="{FF2B5EF4-FFF2-40B4-BE49-F238E27FC236}">
                  <a16:creationId xmlns:a16="http://schemas.microsoft.com/office/drawing/2014/main" id="{21C0A38C-A94C-D55D-02AB-2D6601122320}"/>
                </a:ext>
              </a:extLst>
            </p:cNvPr>
            <p:cNvSpPr/>
            <p:nvPr/>
          </p:nvSpPr>
          <p:spPr>
            <a:xfrm>
              <a:off x="5407722" y="2811127"/>
              <a:ext cx="54247" cy="54247"/>
            </a:xfrm>
            <a:custGeom>
              <a:avLst/>
              <a:gdLst>
                <a:gd name="connsiteX0" fmla="*/ 3703 w 54247"/>
                <a:gd name="connsiteY0" fmla="*/ 40601 h 54247"/>
                <a:gd name="connsiteX1" fmla="*/ 13647 w 54247"/>
                <a:gd name="connsiteY1" fmla="*/ 3703 h 54247"/>
                <a:gd name="connsiteX2" fmla="*/ 50545 w 54247"/>
                <a:gd name="connsiteY2" fmla="*/ 13647 h 54247"/>
                <a:gd name="connsiteX3" fmla="*/ 40601 w 54247"/>
                <a:gd name="connsiteY3" fmla="*/ 50545 h 54247"/>
                <a:gd name="connsiteX4" fmla="*/ 3703 w 54247"/>
                <a:gd name="connsiteY4" fmla="*/ 40601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3703" y="40601"/>
                  </a:moveTo>
                  <a:cubicBezTo>
                    <a:pt x="-3886" y="27516"/>
                    <a:pt x="562" y="11030"/>
                    <a:pt x="13647" y="3703"/>
                  </a:cubicBezTo>
                  <a:cubicBezTo>
                    <a:pt x="26731" y="-3886"/>
                    <a:pt x="43218" y="562"/>
                    <a:pt x="50545" y="13647"/>
                  </a:cubicBezTo>
                  <a:cubicBezTo>
                    <a:pt x="58134" y="26731"/>
                    <a:pt x="53685" y="43218"/>
                    <a:pt x="40601" y="50545"/>
                  </a:cubicBezTo>
                  <a:cubicBezTo>
                    <a:pt x="27516" y="58134"/>
                    <a:pt x="11030" y="53685"/>
                    <a:pt x="3703" y="40601"/>
                  </a:cubicBezTo>
                  <a:close/>
                </a:path>
              </a:pathLst>
            </a:custGeom>
            <a:grpFill/>
            <a:ln w="26059" cap="flat">
              <a:noFill/>
              <a:prstDash val="solid"/>
              <a:miter/>
            </a:ln>
          </p:spPr>
          <p:txBody>
            <a:bodyPr rtlCol="0" anchor="ctr"/>
            <a:lstStyle/>
            <a:p>
              <a:endParaRPr lang="en-US" sz="1050"/>
            </a:p>
          </p:txBody>
        </p:sp>
        <p:sp>
          <p:nvSpPr>
            <p:cNvPr id="9" name="Freeform: Shape 8">
              <a:extLst>
                <a:ext uri="{FF2B5EF4-FFF2-40B4-BE49-F238E27FC236}">
                  <a16:creationId xmlns:a16="http://schemas.microsoft.com/office/drawing/2014/main" id="{78B993D3-5E80-8B2A-517A-21C8794EFAAE}"/>
                </a:ext>
              </a:extLst>
            </p:cNvPr>
            <p:cNvSpPr/>
            <p:nvPr/>
          </p:nvSpPr>
          <p:spPr>
            <a:xfrm>
              <a:off x="5692612" y="2212501"/>
              <a:ext cx="53957" cy="54014"/>
            </a:xfrm>
            <a:custGeom>
              <a:avLst/>
              <a:gdLst>
                <a:gd name="connsiteX0" fmla="*/ 3529 w 53957"/>
                <a:gd name="connsiteY0" fmla="*/ 13530 h 54014"/>
                <a:gd name="connsiteX1" fmla="*/ 40427 w 53957"/>
                <a:gd name="connsiteY1" fmla="*/ 3586 h 54014"/>
                <a:gd name="connsiteX2" fmla="*/ 50372 w 53957"/>
                <a:gd name="connsiteY2" fmla="*/ 40484 h 54014"/>
                <a:gd name="connsiteX3" fmla="*/ 13474 w 53957"/>
                <a:gd name="connsiteY3" fmla="*/ 50428 h 54014"/>
                <a:gd name="connsiteX4" fmla="*/ 3529 w 53957"/>
                <a:gd name="connsiteY4" fmla="*/ 13530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57" h="54014">
                  <a:moveTo>
                    <a:pt x="3529" y="13530"/>
                  </a:moveTo>
                  <a:cubicBezTo>
                    <a:pt x="11118" y="446"/>
                    <a:pt x="27605" y="-3741"/>
                    <a:pt x="40427" y="3586"/>
                  </a:cubicBezTo>
                  <a:cubicBezTo>
                    <a:pt x="53512" y="11175"/>
                    <a:pt x="57699" y="27662"/>
                    <a:pt x="50372" y="40484"/>
                  </a:cubicBezTo>
                  <a:cubicBezTo>
                    <a:pt x="42783" y="53569"/>
                    <a:pt x="26296" y="57756"/>
                    <a:pt x="13474" y="50428"/>
                  </a:cubicBezTo>
                  <a:cubicBezTo>
                    <a:pt x="651" y="42840"/>
                    <a:pt x="-3798" y="26353"/>
                    <a:pt x="3529" y="13530"/>
                  </a:cubicBezTo>
                  <a:close/>
                </a:path>
              </a:pathLst>
            </a:custGeom>
            <a:grpFill/>
            <a:ln w="26059" cap="flat">
              <a:noFill/>
              <a:prstDash val="solid"/>
              <a:miter/>
            </a:ln>
          </p:spPr>
          <p:txBody>
            <a:bodyPr rtlCol="0" anchor="ctr"/>
            <a:lstStyle/>
            <a:p>
              <a:endParaRPr lang="en-US" sz="1050"/>
            </a:p>
          </p:txBody>
        </p:sp>
        <p:sp>
          <p:nvSpPr>
            <p:cNvPr id="10" name="Freeform: Shape 9">
              <a:extLst>
                <a:ext uri="{FF2B5EF4-FFF2-40B4-BE49-F238E27FC236}">
                  <a16:creationId xmlns:a16="http://schemas.microsoft.com/office/drawing/2014/main" id="{9510CE91-19CC-74E3-81B1-D25C179580B1}"/>
                </a:ext>
              </a:extLst>
            </p:cNvPr>
            <p:cNvSpPr/>
            <p:nvPr/>
          </p:nvSpPr>
          <p:spPr>
            <a:xfrm>
              <a:off x="6353240" y="2159824"/>
              <a:ext cx="54169" cy="53907"/>
            </a:xfrm>
            <a:custGeom>
              <a:avLst/>
              <a:gdLst>
                <a:gd name="connsiteX0" fmla="*/ 27216 w 54169"/>
                <a:gd name="connsiteY0" fmla="*/ 0 h 53907"/>
                <a:gd name="connsiteX1" fmla="*/ 54169 w 54169"/>
                <a:gd name="connsiteY1" fmla="*/ 26954 h 53907"/>
                <a:gd name="connsiteX2" fmla="*/ 27216 w 54169"/>
                <a:gd name="connsiteY2" fmla="*/ 53908 h 53907"/>
                <a:gd name="connsiteX3" fmla="*/ 0 w 54169"/>
                <a:gd name="connsiteY3" fmla="*/ 26954 h 53907"/>
                <a:gd name="connsiteX4" fmla="*/ 27216 w 54169"/>
                <a:gd name="connsiteY4" fmla="*/ 0 h 53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9" h="53907">
                  <a:moveTo>
                    <a:pt x="27216" y="0"/>
                  </a:moveTo>
                  <a:cubicBezTo>
                    <a:pt x="42132" y="0"/>
                    <a:pt x="54169" y="12038"/>
                    <a:pt x="54169" y="26954"/>
                  </a:cubicBezTo>
                  <a:cubicBezTo>
                    <a:pt x="54169" y="41870"/>
                    <a:pt x="42132" y="53908"/>
                    <a:pt x="27216" y="53908"/>
                  </a:cubicBezTo>
                  <a:cubicBezTo>
                    <a:pt x="12299" y="53908"/>
                    <a:pt x="0" y="41870"/>
                    <a:pt x="0" y="26954"/>
                  </a:cubicBezTo>
                  <a:cubicBezTo>
                    <a:pt x="0" y="12038"/>
                    <a:pt x="12038" y="0"/>
                    <a:pt x="27216" y="0"/>
                  </a:cubicBezTo>
                  <a:close/>
                </a:path>
              </a:pathLst>
            </a:custGeom>
            <a:grpFill/>
            <a:ln w="26059" cap="flat">
              <a:noFill/>
              <a:prstDash val="solid"/>
              <a:miter/>
            </a:ln>
          </p:spPr>
          <p:txBody>
            <a:bodyPr rtlCol="0" anchor="ctr"/>
            <a:lstStyle/>
            <a:p>
              <a:endParaRPr lang="en-US" sz="1050"/>
            </a:p>
          </p:txBody>
        </p:sp>
        <p:sp>
          <p:nvSpPr>
            <p:cNvPr id="17" name="Freeform: Shape 16">
              <a:extLst>
                <a:ext uri="{FF2B5EF4-FFF2-40B4-BE49-F238E27FC236}">
                  <a16:creationId xmlns:a16="http://schemas.microsoft.com/office/drawing/2014/main" id="{9E920071-A444-B9E3-349F-E176147553C7}"/>
                </a:ext>
              </a:extLst>
            </p:cNvPr>
            <p:cNvSpPr/>
            <p:nvPr/>
          </p:nvSpPr>
          <p:spPr>
            <a:xfrm>
              <a:off x="6729247" y="2705667"/>
              <a:ext cx="54247" cy="54247"/>
            </a:xfrm>
            <a:custGeom>
              <a:avLst/>
              <a:gdLst>
                <a:gd name="connsiteX0" fmla="*/ 50545 w 54247"/>
                <a:gd name="connsiteY0" fmla="*/ 13647 h 54247"/>
                <a:gd name="connsiteX1" fmla="*/ 40601 w 54247"/>
                <a:gd name="connsiteY1" fmla="*/ 50545 h 54247"/>
                <a:gd name="connsiteX2" fmla="*/ 3703 w 54247"/>
                <a:gd name="connsiteY2" fmla="*/ 40601 h 54247"/>
                <a:gd name="connsiteX3" fmla="*/ 13647 w 54247"/>
                <a:gd name="connsiteY3" fmla="*/ 3703 h 54247"/>
                <a:gd name="connsiteX4" fmla="*/ 50545 w 54247"/>
                <a:gd name="connsiteY4" fmla="*/ 13647 h 54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7" h="54247">
                  <a:moveTo>
                    <a:pt x="50545" y="13647"/>
                  </a:moveTo>
                  <a:cubicBezTo>
                    <a:pt x="58134" y="26731"/>
                    <a:pt x="53685" y="43218"/>
                    <a:pt x="40601" y="50545"/>
                  </a:cubicBezTo>
                  <a:cubicBezTo>
                    <a:pt x="27778" y="58134"/>
                    <a:pt x="11030" y="53685"/>
                    <a:pt x="3703" y="40601"/>
                  </a:cubicBezTo>
                  <a:cubicBezTo>
                    <a:pt x="-3886" y="27516"/>
                    <a:pt x="562" y="11030"/>
                    <a:pt x="13647" y="3703"/>
                  </a:cubicBezTo>
                  <a:cubicBezTo>
                    <a:pt x="26469" y="-3886"/>
                    <a:pt x="43218" y="562"/>
                    <a:pt x="50545" y="13647"/>
                  </a:cubicBezTo>
                  <a:close/>
                </a:path>
              </a:pathLst>
            </a:custGeom>
            <a:grpFill/>
            <a:ln w="26059" cap="flat">
              <a:noFill/>
              <a:prstDash val="solid"/>
              <a:miter/>
            </a:ln>
          </p:spPr>
          <p:txBody>
            <a:bodyPr rtlCol="0" anchor="ctr"/>
            <a:lstStyle/>
            <a:p>
              <a:endParaRPr lang="en-US" sz="1050"/>
            </a:p>
          </p:txBody>
        </p:sp>
        <p:sp>
          <p:nvSpPr>
            <p:cNvPr id="18" name="Freeform: Shape 17">
              <a:extLst>
                <a:ext uri="{FF2B5EF4-FFF2-40B4-BE49-F238E27FC236}">
                  <a16:creationId xmlns:a16="http://schemas.microsoft.com/office/drawing/2014/main" id="{FF14D8F3-1F40-B780-9DFA-146911CF3A0B}"/>
                </a:ext>
              </a:extLst>
            </p:cNvPr>
            <p:cNvSpPr/>
            <p:nvPr/>
          </p:nvSpPr>
          <p:spPr>
            <a:xfrm>
              <a:off x="6444646" y="3304525"/>
              <a:ext cx="54014" cy="54014"/>
            </a:xfrm>
            <a:custGeom>
              <a:avLst/>
              <a:gdLst>
                <a:gd name="connsiteX0" fmla="*/ 50429 w 54014"/>
                <a:gd name="connsiteY0" fmla="*/ 40484 h 54014"/>
                <a:gd name="connsiteX1" fmla="*/ 13530 w 54014"/>
                <a:gd name="connsiteY1" fmla="*/ 50428 h 54014"/>
                <a:gd name="connsiteX2" fmla="*/ 3586 w 54014"/>
                <a:gd name="connsiteY2" fmla="*/ 13530 h 54014"/>
                <a:gd name="connsiteX3" fmla="*/ 40484 w 54014"/>
                <a:gd name="connsiteY3" fmla="*/ 3586 h 54014"/>
                <a:gd name="connsiteX4" fmla="*/ 50429 w 54014"/>
                <a:gd name="connsiteY4" fmla="*/ 40484 h 5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4" h="54014">
                  <a:moveTo>
                    <a:pt x="50429" y="40484"/>
                  </a:moveTo>
                  <a:cubicBezTo>
                    <a:pt x="42840" y="53569"/>
                    <a:pt x="26353" y="57756"/>
                    <a:pt x="13530" y="50428"/>
                  </a:cubicBezTo>
                  <a:cubicBezTo>
                    <a:pt x="446" y="42840"/>
                    <a:pt x="-3741" y="26353"/>
                    <a:pt x="3586" y="13530"/>
                  </a:cubicBezTo>
                  <a:cubicBezTo>
                    <a:pt x="11175" y="446"/>
                    <a:pt x="27662" y="-3741"/>
                    <a:pt x="40484" y="3586"/>
                  </a:cubicBezTo>
                  <a:cubicBezTo>
                    <a:pt x="53569" y="11175"/>
                    <a:pt x="57756" y="27662"/>
                    <a:pt x="50429" y="40484"/>
                  </a:cubicBezTo>
                  <a:close/>
                </a:path>
              </a:pathLst>
            </a:custGeom>
            <a:grpFill/>
            <a:ln w="26059" cap="flat">
              <a:noFill/>
              <a:prstDash val="solid"/>
              <a:miter/>
            </a:ln>
          </p:spPr>
          <p:txBody>
            <a:bodyPr rtlCol="0" anchor="ctr"/>
            <a:lstStyle/>
            <a:p>
              <a:endParaRPr lang="en-US" sz="1050"/>
            </a:p>
          </p:txBody>
        </p:sp>
        <p:sp>
          <p:nvSpPr>
            <p:cNvPr id="19" name="Freeform: Shape 18">
              <a:extLst>
                <a:ext uri="{FF2B5EF4-FFF2-40B4-BE49-F238E27FC236}">
                  <a16:creationId xmlns:a16="http://schemas.microsoft.com/office/drawing/2014/main" id="{B2A0CEBA-7DAC-6C33-21BA-42BE9C2E1537}"/>
                </a:ext>
              </a:extLst>
            </p:cNvPr>
            <p:cNvSpPr/>
            <p:nvPr/>
          </p:nvSpPr>
          <p:spPr>
            <a:xfrm>
              <a:off x="5783806" y="3357047"/>
              <a:ext cx="53907" cy="54169"/>
            </a:xfrm>
            <a:custGeom>
              <a:avLst/>
              <a:gdLst>
                <a:gd name="connsiteX0" fmla="*/ 26954 w 53907"/>
                <a:gd name="connsiteY0" fmla="*/ 54169 h 54169"/>
                <a:gd name="connsiteX1" fmla="*/ 0 w 53907"/>
                <a:gd name="connsiteY1" fmla="*/ 26954 h 54169"/>
                <a:gd name="connsiteX2" fmla="*/ 26954 w 53907"/>
                <a:gd name="connsiteY2" fmla="*/ 0 h 54169"/>
                <a:gd name="connsiteX3" fmla="*/ 53908 w 53907"/>
                <a:gd name="connsiteY3" fmla="*/ 26954 h 54169"/>
                <a:gd name="connsiteX4" fmla="*/ 26954 w 53907"/>
                <a:gd name="connsiteY4" fmla="*/ 54169 h 5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07" h="54169">
                  <a:moveTo>
                    <a:pt x="26954" y="54169"/>
                  </a:moveTo>
                  <a:cubicBezTo>
                    <a:pt x="12038" y="54169"/>
                    <a:pt x="0" y="42132"/>
                    <a:pt x="0" y="26954"/>
                  </a:cubicBezTo>
                  <a:cubicBezTo>
                    <a:pt x="0" y="11776"/>
                    <a:pt x="12038" y="0"/>
                    <a:pt x="26954" y="0"/>
                  </a:cubicBezTo>
                  <a:cubicBezTo>
                    <a:pt x="41870" y="0"/>
                    <a:pt x="53908" y="12038"/>
                    <a:pt x="53908" y="26954"/>
                  </a:cubicBezTo>
                  <a:cubicBezTo>
                    <a:pt x="53908" y="41870"/>
                    <a:pt x="41870" y="54169"/>
                    <a:pt x="26954" y="54169"/>
                  </a:cubicBezTo>
                  <a:close/>
                </a:path>
              </a:pathLst>
            </a:custGeom>
            <a:grpFill/>
            <a:ln w="26059" cap="flat">
              <a:noFill/>
              <a:prstDash val="solid"/>
              <a:miter/>
            </a:ln>
          </p:spPr>
          <p:txBody>
            <a:bodyPr rtlCol="0" anchor="ctr"/>
            <a:lstStyle/>
            <a:p>
              <a:endParaRPr lang="en-US" sz="1050"/>
            </a:p>
          </p:txBody>
        </p:sp>
        <p:sp>
          <p:nvSpPr>
            <p:cNvPr id="20" name="Freeform: Shape 19">
              <a:extLst>
                <a:ext uri="{FF2B5EF4-FFF2-40B4-BE49-F238E27FC236}">
                  <a16:creationId xmlns:a16="http://schemas.microsoft.com/office/drawing/2014/main" id="{9D38D8E5-99C0-246E-31C7-C519DF5580E3}"/>
                </a:ext>
              </a:extLst>
            </p:cNvPr>
            <p:cNvSpPr/>
            <p:nvPr/>
          </p:nvSpPr>
          <p:spPr>
            <a:xfrm>
              <a:off x="5429653" y="2954464"/>
              <a:ext cx="354783" cy="160087"/>
            </a:xfrm>
            <a:custGeom>
              <a:avLst/>
              <a:gdLst>
                <a:gd name="connsiteX0" fmla="*/ 245291 w 354783"/>
                <a:gd name="connsiteY0" fmla="*/ 69193 h 160087"/>
                <a:gd name="connsiteX1" fmla="*/ 167308 w 354783"/>
                <a:gd name="connsiteY1" fmla="*/ 83586 h 160087"/>
                <a:gd name="connsiteX2" fmla="*/ 138784 w 354783"/>
                <a:gd name="connsiteY2" fmla="*/ 109231 h 160087"/>
                <a:gd name="connsiteX3" fmla="*/ 106334 w 354783"/>
                <a:gd name="connsiteY3" fmla="*/ 150578 h 160087"/>
                <a:gd name="connsiteX4" fmla="*/ 9510 w 354783"/>
                <a:gd name="connsiteY4" fmla="*/ 124671 h 160087"/>
                <a:gd name="connsiteX5" fmla="*/ 35417 w 354783"/>
                <a:gd name="connsiteY5" fmla="*/ 28108 h 160087"/>
                <a:gd name="connsiteX6" fmla="*/ 127269 w 354783"/>
                <a:gd name="connsiteY6" fmla="*/ 46688 h 160087"/>
                <a:gd name="connsiteX7" fmla="*/ 163121 w 354783"/>
                <a:gd name="connsiteY7" fmla="*/ 60557 h 160087"/>
                <a:gd name="connsiteX8" fmla="*/ 241365 w 354783"/>
                <a:gd name="connsiteY8" fmla="*/ 46164 h 160087"/>
                <a:gd name="connsiteX9" fmla="*/ 267796 w 354783"/>
                <a:gd name="connsiteY9" fmla="*/ 26014 h 160087"/>
                <a:gd name="connsiteX10" fmla="*/ 286114 w 354783"/>
                <a:gd name="connsiteY10" fmla="*/ 6126 h 160087"/>
                <a:gd name="connsiteX11" fmla="*/ 348658 w 354783"/>
                <a:gd name="connsiteY11" fmla="*/ 22874 h 160087"/>
                <a:gd name="connsiteX12" fmla="*/ 331910 w 354783"/>
                <a:gd name="connsiteY12" fmla="*/ 85418 h 160087"/>
                <a:gd name="connsiteX13" fmla="*/ 277478 w 354783"/>
                <a:gd name="connsiteY13" fmla="*/ 78875 h 160087"/>
                <a:gd name="connsiteX14" fmla="*/ 245552 w 354783"/>
                <a:gd name="connsiteY14" fmla="*/ 69455 h 16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783" h="160087">
                  <a:moveTo>
                    <a:pt x="245291" y="69193"/>
                  </a:moveTo>
                  <a:lnTo>
                    <a:pt x="167308" y="83586"/>
                  </a:lnTo>
                  <a:cubicBezTo>
                    <a:pt x="153438" y="86203"/>
                    <a:pt x="142709" y="95623"/>
                    <a:pt x="138784" y="109231"/>
                  </a:cubicBezTo>
                  <a:cubicBezTo>
                    <a:pt x="133812" y="125979"/>
                    <a:pt x="122559" y="141157"/>
                    <a:pt x="106334" y="150578"/>
                  </a:cubicBezTo>
                  <a:cubicBezTo>
                    <a:pt x="72577" y="170204"/>
                    <a:pt x="29136" y="158428"/>
                    <a:pt x="9510" y="124671"/>
                  </a:cubicBezTo>
                  <a:cubicBezTo>
                    <a:pt x="-10117" y="90913"/>
                    <a:pt x="1659" y="47473"/>
                    <a:pt x="35417" y="28108"/>
                  </a:cubicBezTo>
                  <a:cubicBezTo>
                    <a:pt x="66820" y="10051"/>
                    <a:pt x="106073" y="18425"/>
                    <a:pt x="127269" y="46688"/>
                  </a:cubicBezTo>
                  <a:cubicBezTo>
                    <a:pt x="135905" y="57940"/>
                    <a:pt x="149251" y="63174"/>
                    <a:pt x="163121" y="60557"/>
                  </a:cubicBezTo>
                  <a:lnTo>
                    <a:pt x="241365" y="46164"/>
                  </a:lnTo>
                  <a:cubicBezTo>
                    <a:pt x="253141" y="44071"/>
                    <a:pt x="262562" y="36744"/>
                    <a:pt x="267796" y="26014"/>
                  </a:cubicBezTo>
                  <a:cubicBezTo>
                    <a:pt x="271721" y="17902"/>
                    <a:pt x="278002" y="10836"/>
                    <a:pt x="286114" y="6126"/>
                  </a:cubicBezTo>
                  <a:cubicBezTo>
                    <a:pt x="308096" y="-6435"/>
                    <a:pt x="336097" y="892"/>
                    <a:pt x="348658" y="22874"/>
                  </a:cubicBezTo>
                  <a:cubicBezTo>
                    <a:pt x="361219" y="44856"/>
                    <a:pt x="353891" y="72856"/>
                    <a:pt x="331910" y="85418"/>
                  </a:cubicBezTo>
                  <a:cubicBezTo>
                    <a:pt x="313853" y="95885"/>
                    <a:pt x="291610" y="92483"/>
                    <a:pt x="277478" y="78875"/>
                  </a:cubicBezTo>
                  <a:cubicBezTo>
                    <a:pt x="268843" y="70501"/>
                    <a:pt x="257590" y="67099"/>
                    <a:pt x="245552" y="69455"/>
                  </a:cubicBezTo>
                  <a:close/>
                </a:path>
              </a:pathLst>
            </a:custGeom>
            <a:grpFill/>
            <a:ln w="26059" cap="flat">
              <a:noFill/>
              <a:prstDash val="solid"/>
              <a:miter/>
            </a:ln>
          </p:spPr>
          <p:txBody>
            <a:bodyPr rtlCol="0" anchor="ctr"/>
            <a:lstStyle/>
            <a:p>
              <a:endParaRPr lang="en-US" sz="1050"/>
            </a:p>
          </p:txBody>
        </p:sp>
        <p:sp>
          <p:nvSpPr>
            <p:cNvPr id="21" name="Freeform: Shape 20">
              <a:extLst>
                <a:ext uri="{FF2B5EF4-FFF2-40B4-BE49-F238E27FC236}">
                  <a16:creationId xmlns:a16="http://schemas.microsoft.com/office/drawing/2014/main" id="{4DF0FF44-F91B-6EAA-326A-9744B07D40EE}"/>
                </a:ext>
              </a:extLst>
            </p:cNvPr>
            <p:cNvSpPr/>
            <p:nvPr/>
          </p:nvSpPr>
          <p:spPr>
            <a:xfrm>
              <a:off x="5559801" y="3071873"/>
              <a:ext cx="532273" cy="428579"/>
            </a:xfrm>
            <a:custGeom>
              <a:avLst/>
              <a:gdLst>
                <a:gd name="connsiteX0" fmla="*/ 403523 w 532273"/>
                <a:gd name="connsiteY0" fmla="*/ 281249 h 428579"/>
                <a:gd name="connsiteX1" fmla="*/ 379971 w 532273"/>
                <a:gd name="connsiteY1" fmla="*/ 240688 h 428579"/>
                <a:gd name="connsiteX2" fmla="*/ 340980 w 532273"/>
                <a:gd name="connsiteY2" fmla="*/ 223154 h 428579"/>
                <a:gd name="connsiteX3" fmla="*/ 221650 w 532273"/>
                <a:gd name="connsiteY3" fmla="*/ 168985 h 428579"/>
                <a:gd name="connsiteX4" fmla="*/ 221126 w 532273"/>
                <a:gd name="connsiteY4" fmla="*/ 168200 h 428579"/>
                <a:gd name="connsiteX5" fmla="*/ 182397 w 532273"/>
                <a:gd name="connsiteY5" fmla="*/ 150143 h 428579"/>
                <a:gd name="connsiteX6" fmla="*/ 169312 w 532273"/>
                <a:gd name="connsiteY6" fmla="*/ 152499 h 428579"/>
                <a:gd name="connsiteX7" fmla="*/ 140788 w 532273"/>
                <a:gd name="connsiteY7" fmla="*/ 178406 h 428579"/>
                <a:gd name="connsiteX8" fmla="*/ 71703 w 532273"/>
                <a:gd name="connsiteY8" fmla="*/ 230482 h 428579"/>
                <a:gd name="connsiteX9" fmla="*/ 0 w 532273"/>
                <a:gd name="connsiteY9" fmla="*/ 158517 h 428579"/>
                <a:gd name="connsiteX10" fmla="*/ 71703 w 532273"/>
                <a:gd name="connsiteY10" fmla="*/ 86553 h 428579"/>
                <a:gd name="connsiteX11" fmla="*/ 129012 w 532273"/>
                <a:gd name="connsiteY11" fmla="*/ 115077 h 428579"/>
                <a:gd name="connsiteX12" fmla="*/ 164864 w 532273"/>
                <a:gd name="connsiteY12" fmla="*/ 128947 h 428579"/>
                <a:gd name="connsiteX13" fmla="*/ 177948 w 532273"/>
                <a:gd name="connsiteY13" fmla="*/ 126592 h 428579"/>
                <a:gd name="connsiteX14" fmla="*/ 207519 w 532273"/>
                <a:gd name="connsiteY14" fmla="*/ 95974 h 428579"/>
                <a:gd name="connsiteX15" fmla="*/ 262473 w 532273"/>
                <a:gd name="connsiteY15" fmla="*/ 15112 h 428579"/>
                <a:gd name="connsiteX16" fmla="*/ 416084 w 532273"/>
                <a:gd name="connsiteY16" fmla="*/ 56197 h 428579"/>
                <a:gd name="connsiteX17" fmla="*/ 403785 w 532273"/>
                <a:gd name="connsiteY17" fmla="*/ 185995 h 428579"/>
                <a:gd name="connsiteX18" fmla="*/ 399859 w 532273"/>
                <a:gd name="connsiteY18" fmla="*/ 228388 h 428579"/>
                <a:gd name="connsiteX19" fmla="*/ 423411 w 532273"/>
                <a:gd name="connsiteY19" fmla="*/ 268950 h 428579"/>
                <a:gd name="connsiteX20" fmla="*/ 457169 w 532273"/>
                <a:gd name="connsiteY20" fmla="*/ 287006 h 428579"/>
                <a:gd name="connsiteX21" fmla="*/ 461356 w 532273"/>
                <a:gd name="connsiteY21" fmla="*/ 287006 h 428579"/>
                <a:gd name="connsiteX22" fmla="*/ 532274 w 532273"/>
                <a:gd name="connsiteY22" fmla="*/ 357662 h 428579"/>
                <a:gd name="connsiteX23" fmla="*/ 461356 w 532273"/>
                <a:gd name="connsiteY23" fmla="*/ 428580 h 428579"/>
                <a:gd name="connsiteX24" fmla="*/ 390439 w 532273"/>
                <a:gd name="connsiteY24" fmla="*/ 357662 h 428579"/>
                <a:gd name="connsiteX25" fmla="*/ 401953 w 532273"/>
                <a:gd name="connsiteY25" fmla="*/ 319194 h 428579"/>
                <a:gd name="connsiteX26" fmla="*/ 403000 w 532273"/>
                <a:gd name="connsiteY26" fmla="*/ 280726 h 42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2273" h="428579">
                  <a:moveTo>
                    <a:pt x="403523" y="281249"/>
                  </a:moveTo>
                  <a:lnTo>
                    <a:pt x="379971" y="240688"/>
                  </a:lnTo>
                  <a:cubicBezTo>
                    <a:pt x="371859" y="226818"/>
                    <a:pt x="356681" y="220014"/>
                    <a:pt x="340980" y="223154"/>
                  </a:cubicBezTo>
                  <a:cubicBezTo>
                    <a:pt x="294923" y="232314"/>
                    <a:pt x="246249" y="211902"/>
                    <a:pt x="221650" y="168985"/>
                  </a:cubicBezTo>
                  <a:cubicBezTo>
                    <a:pt x="221650" y="168723"/>
                    <a:pt x="221388" y="168462"/>
                    <a:pt x="221126" y="168200"/>
                  </a:cubicBezTo>
                  <a:cubicBezTo>
                    <a:pt x="213276" y="154330"/>
                    <a:pt x="198098" y="147265"/>
                    <a:pt x="182397" y="150143"/>
                  </a:cubicBezTo>
                  <a:lnTo>
                    <a:pt x="169312" y="152499"/>
                  </a:lnTo>
                  <a:cubicBezTo>
                    <a:pt x="155181" y="155116"/>
                    <a:pt x="144714" y="164798"/>
                    <a:pt x="140788" y="178406"/>
                  </a:cubicBezTo>
                  <a:cubicBezTo>
                    <a:pt x="132153" y="208500"/>
                    <a:pt x="104414" y="230482"/>
                    <a:pt x="71703" y="230482"/>
                  </a:cubicBezTo>
                  <a:cubicBezTo>
                    <a:pt x="31926" y="230482"/>
                    <a:pt x="0" y="198294"/>
                    <a:pt x="0" y="158517"/>
                  </a:cubicBezTo>
                  <a:cubicBezTo>
                    <a:pt x="0" y="118741"/>
                    <a:pt x="32188" y="86553"/>
                    <a:pt x="71703" y="86553"/>
                  </a:cubicBezTo>
                  <a:cubicBezTo>
                    <a:pt x="95254" y="86553"/>
                    <a:pt x="115928" y="97806"/>
                    <a:pt x="129012" y="115077"/>
                  </a:cubicBezTo>
                  <a:cubicBezTo>
                    <a:pt x="137648" y="126330"/>
                    <a:pt x="150994" y="131564"/>
                    <a:pt x="164864" y="128947"/>
                  </a:cubicBezTo>
                  <a:lnTo>
                    <a:pt x="177948" y="126592"/>
                  </a:lnTo>
                  <a:cubicBezTo>
                    <a:pt x="193649" y="123713"/>
                    <a:pt x="205163" y="111675"/>
                    <a:pt x="207519" y="95974"/>
                  </a:cubicBezTo>
                  <a:cubicBezTo>
                    <a:pt x="212491" y="63263"/>
                    <a:pt x="231594" y="32907"/>
                    <a:pt x="262473" y="15112"/>
                  </a:cubicBezTo>
                  <a:cubicBezTo>
                    <a:pt x="316381" y="-16028"/>
                    <a:pt x="385205" y="2551"/>
                    <a:pt x="416084" y="56197"/>
                  </a:cubicBezTo>
                  <a:cubicBezTo>
                    <a:pt x="440683" y="98853"/>
                    <a:pt x="434141" y="150667"/>
                    <a:pt x="403785" y="185995"/>
                  </a:cubicBezTo>
                  <a:cubicBezTo>
                    <a:pt x="393317" y="198032"/>
                    <a:pt x="391747" y="214519"/>
                    <a:pt x="399859" y="228388"/>
                  </a:cubicBezTo>
                  <a:lnTo>
                    <a:pt x="423411" y="268950"/>
                  </a:lnTo>
                  <a:cubicBezTo>
                    <a:pt x="430477" y="281249"/>
                    <a:pt x="443038" y="288053"/>
                    <a:pt x="457169" y="287006"/>
                  </a:cubicBezTo>
                  <a:cubicBezTo>
                    <a:pt x="458739" y="287006"/>
                    <a:pt x="460048" y="287006"/>
                    <a:pt x="461356" y="287006"/>
                  </a:cubicBezTo>
                  <a:cubicBezTo>
                    <a:pt x="500348" y="287006"/>
                    <a:pt x="532274" y="318671"/>
                    <a:pt x="532274" y="357662"/>
                  </a:cubicBezTo>
                  <a:cubicBezTo>
                    <a:pt x="532274" y="396654"/>
                    <a:pt x="500609" y="428580"/>
                    <a:pt x="461356" y="428580"/>
                  </a:cubicBezTo>
                  <a:cubicBezTo>
                    <a:pt x="422103" y="428580"/>
                    <a:pt x="390439" y="396915"/>
                    <a:pt x="390439" y="357662"/>
                  </a:cubicBezTo>
                  <a:cubicBezTo>
                    <a:pt x="390439" y="343531"/>
                    <a:pt x="394626" y="330185"/>
                    <a:pt x="401953" y="319194"/>
                  </a:cubicBezTo>
                  <a:cubicBezTo>
                    <a:pt x="409804" y="307418"/>
                    <a:pt x="410065" y="293025"/>
                    <a:pt x="403000" y="280726"/>
                  </a:cubicBezTo>
                  <a:close/>
                </a:path>
              </a:pathLst>
            </a:custGeom>
            <a:grpFill/>
            <a:ln w="26059" cap="flat">
              <a:noFill/>
              <a:prstDash val="solid"/>
              <a:miter/>
            </a:ln>
          </p:spPr>
          <p:txBody>
            <a:bodyPr rtlCol="0" anchor="ctr"/>
            <a:lstStyle/>
            <a:p>
              <a:endParaRPr lang="en-US" sz="1050"/>
            </a:p>
          </p:txBody>
        </p:sp>
        <p:sp>
          <p:nvSpPr>
            <p:cNvPr id="22" name="Freeform: Shape 21">
              <a:extLst>
                <a:ext uri="{FF2B5EF4-FFF2-40B4-BE49-F238E27FC236}">
                  <a16:creationId xmlns:a16="http://schemas.microsoft.com/office/drawing/2014/main" id="{764916BD-B016-60DA-895D-0CA020E36777}"/>
                </a:ext>
              </a:extLst>
            </p:cNvPr>
            <p:cNvSpPr/>
            <p:nvPr/>
          </p:nvSpPr>
          <p:spPr>
            <a:xfrm>
              <a:off x="6056747" y="3156332"/>
              <a:ext cx="264113" cy="325988"/>
            </a:xfrm>
            <a:custGeom>
              <a:avLst/>
              <a:gdLst>
                <a:gd name="connsiteX0" fmla="*/ 126919 w 264113"/>
                <a:gd name="connsiteY0" fmla="*/ 181088 h 325988"/>
                <a:gd name="connsiteX1" fmla="*/ 74843 w 264113"/>
                <a:gd name="connsiteY1" fmla="*/ 107030 h 325988"/>
                <a:gd name="connsiteX2" fmla="*/ 45272 w 264113"/>
                <a:gd name="connsiteY2" fmla="*/ 91591 h 325988"/>
                <a:gd name="connsiteX3" fmla="*/ 0 w 264113"/>
                <a:gd name="connsiteY3" fmla="*/ 45795 h 325988"/>
                <a:gd name="connsiteX4" fmla="*/ 45795 w 264113"/>
                <a:gd name="connsiteY4" fmla="*/ 0 h 325988"/>
                <a:gd name="connsiteX5" fmla="*/ 91591 w 264113"/>
                <a:gd name="connsiteY5" fmla="*/ 45795 h 325988"/>
                <a:gd name="connsiteX6" fmla="*/ 89236 w 264113"/>
                <a:gd name="connsiteY6" fmla="*/ 60712 h 325988"/>
                <a:gd name="connsiteX7" fmla="*/ 93946 w 264113"/>
                <a:gd name="connsiteY7" fmla="*/ 93684 h 325988"/>
                <a:gd name="connsiteX8" fmla="*/ 146022 w 264113"/>
                <a:gd name="connsiteY8" fmla="*/ 167742 h 325988"/>
                <a:gd name="connsiteX9" fmla="*/ 181612 w 264113"/>
                <a:gd name="connsiteY9" fmla="*/ 182920 h 325988"/>
                <a:gd name="connsiteX10" fmla="*/ 228192 w 264113"/>
                <a:gd name="connsiteY10" fmla="*/ 191817 h 325988"/>
                <a:gd name="connsiteX11" fmla="*/ 254623 w 264113"/>
                <a:gd name="connsiteY11" fmla="*/ 289950 h 325988"/>
                <a:gd name="connsiteX12" fmla="*/ 156489 w 264113"/>
                <a:gd name="connsiteY12" fmla="*/ 316381 h 325988"/>
                <a:gd name="connsiteX13" fmla="*/ 129274 w 264113"/>
                <a:gd name="connsiteY13" fmla="*/ 220080 h 325988"/>
                <a:gd name="connsiteX14" fmla="*/ 126919 w 264113"/>
                <a:gd name="connsiteY14" fmla="*/ 181612 h 32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113" h="325988">
                  <a:moveTo>
                    <a:pt x="126919" y="181088"/>
                  </a:moveTo>
                  <a:lnTo>
                    <a:pt x="74843" y="107030"/>
                  </a:lnTo>
                  <a:cubicBezTo>
                    <a:pt x="67777" y="97086"/>
                    <a:pt x="57571" y="91591"/>
                    <a:pt x="45272" y="91591"/>
                  </a:cubicBezTo>
                  <a:cubicBezTo>
                    <a:pt x="20412" y="91329"/>
                    <a:pt x="0" y="70918"/>
                    <a:pt x="0" y="45795"/>
                  </a:cubicBezTo>
                  <a:cubicBezTo>
                    <a:pt x="0" y="20673"/>
                    <a:pt x="20673" y="0"/>
                    <a:pt x="45795" y="0"/>
                  </a:cubicBezTo>
                  <a:cubicBezTo>
                    <a:pt x="70917" y="0"/>
                    <a:pt x="91591" y="20412"/>
                    <a:pt x="91591" y="45795"/>
                  </a:cubicBezTo>
                  <a:cubicBezTo>
                    <a:pt x="91591" y="51029"/>
                    <a:pt x="90806" y="56001"/>
                    <a:pt x="89236" y="60712"/>
                  </a:cubicBezTo>
                  <a:cubicBezTo>
                    <a:pt x="85310" y="72226"/>
                    <a:pt x="86880" y="83740"/>
                    <a:pt x="93946" y="93684"/>
                  </a:cubicBezTo>
                  <a:lnTo>
                    <a:pt x="146022" y="167742"/>
                  </a:lnTo>
                  <a:cubicBezTo>
                    <a:pt x="154134" y="179256"/>
                    <a:pt x="167480" y="185014"/>
                    <a:pt x="181612" y="182920"/>
                  </a:cubicBezTo>
                  <a:cubicBezTo>
                    <a:pt x="197051" y="180565"/>
                    <a:pt x="213538" y="183182"/>
                    <a:pt x="228192" y="191817"/>
                  </a:cubicBezTo>
                  <a:cubicBezTo>
                    <a:pt x="262473" y="211706"/>
                    <a:pt x="274249" y="255669"/>
                    <a:pt x="254623" y="289950"/>
                  </a:cubicBezTo>
                  <a:cubicBezTo>
                    <a:pt x="234734" y="324232"/>
                    <a:pt x="190771" y="336269"/>
                    <a:pt x="156489" y="316381"/>
                  </a:cubicBezTo>
                  <a:cubicBezTo>
                    <a:pt x="122732" y="297016"/>
                    <a:pt x="110694" y="254099"/>
                    <a:pt x="129274" y="220080"/>
                  </a:cubicBezTo>
                  <a:cubicBezTo>
                    <a:pt x="136078" y="207519"/>
                    <a:pt x="135293" y="193126"/>
                    <a:pt x="126919" y="181612"/>
                  </a:cubicBezTo>
                  <a:close/>
                </a:path>
              </a:pathLst>
            </a:custGeom>
            <a:grpFill/>
            <a:ln w="26059" cap="flat">
              <a:noFill/>
              <a:prstDash val="solid"/>
              <a:miter/>
            </a:ln>
          </p:spPr>
          <p:txBody>
            <a:bodyPr rtlCol="0" anchor="ctr"/>
            <a:lstStyle/>
            <a:p>
              <a:endParaRPr lang="en-US" sz="1050"/>
            </a:p>
          </p:txBody>
        </p:sp>
        <p:sp>
          <p:nvSpPr>
            <p:cNvPr id="23" name="Freeform: Shape 22">
              <a:extLst>
                <a:ext uri="{FF2B5EF4-FFF2-40B4-BE49-F238E27FC236}">
                  <a16:creationId xmlns:a16="http://schemas.microsoft.com/office/drawing/2014/main" id="{1B02FC0F-E59B-098C-56D1-0B1A032C07C4}"/>
                </a:ext>
              </a:extLst>
            </p:cNvPr>
            <p:cNvSpPr/>
            <p:nvPr/>
          </p:nvSpPr>
          <p:spPr>
            <a:xfrm>
              <a:off x="6220564" y="2892831"/>
              <a:ext cx="565237" cy="392514"/>
            </a:xfrm>
            <a:custGeom>
              <a:avLst/>
              <a:gdLst>
                <a:gd name="connsiteX0" fmla="*/ 462403 w 565237"/>
                <a:gd name="connsiteY0" fmla="*/ 164846 h 392514"/>
                <a:gd name="connsiteX1" fmla="*/ 447487 w 565237"/>
                <a:gd name="connsiteY1" fmla="*/ 197033 h 392514"/>
                <a:gd name="connsiteX2" fmla="*/ 451935 w 565237"/>
                <a:gd name="connsiteY2" fmla="*/ 235240 h 392514"/>
                <a:gd name="connsiteX3" fmla="*/ 457693 w 565237"/>
                <a:gd name="connsiteY3" fmla="*/ 314531 h 392514"/>
                <a:gd name="connsiteX4" fmla="*/ 360868 w 565237"/>
                <a:gd name="connsiteY4" fmla="*/ 340438 h 392514"/>
                <a:gd name="connsiteX5" fmla="*/ 333129 w 565237"/>
                <a:gd name="connsiteY5" fmla="*/ 311129 h 392514"/>
                <a:gd name="connsiteX6" fmla="*/ 300418 w 565237"/>
                <a:gd name="connsiteY6" fmla="*/ 290979 h 392514"/>
                <a:gd name="connsiteX7" fmla="*/ 253576 w 565237"/>
                <a:gd name="connsiteY7" fmla="*/ 290979 h 392514"/>
                <a:gd name="connsiteX8" fmla="*/ 219033 w 565237"/>
                <a:gd name="connsiteY8" fmla="*/ 316101 h 392514"/>
                <a:gd name="connsiteX9" fmla="*/ 112526 w 565237"/>
                <a:gd name="connsiteY9" fmla="*/ 392514 h 392514"/>
                <a:gd name="connsiteX10" fmla="*/ 0 w 565237"/>
                <a:gd name="connsiteY10" fmla="*/ 279988 h 392514"/>
                <a:gd name="connsiteX11" fmla="*/ 112526 w 565237"/>
                <a:gd name="connsiteY11" fmla="*/ 167462 h 392514"/>
                <a:gd name="connsiteX12" fmla="*/ 218771 w 565237"/>
                <a:gd name="connsiteY12" fmla="*/ 243090 h 392514"/>
                <a:gd name="connsiteX13" fmla="*/ 253576 w 565237"/>
                <a:gd name="connsiteY13" fmla="*/ 267689 h 392514"/>
                <a:gd name="connsiteX14" fmla="*/ 300418 w 565237"/>
                <a:gd name="connsiteY14" fmla="*/ 267689 h 392514"/>
                <a:gd name="connsiteX15" fmla="*/ 333129 w 565237"/>
                <a:gd name="connsiteY15" fmla="*/ 247277 h 392514"/>
                <a:gd name="connsiteX16" fmla="*/ 335222 w 565237"/>
                <a:gd name="connsiteY16" fmla="*/ 243614 h 392514"/>
                <a:gd name="connsiteX17" fmla="*/ 394364 w 565237"/>
                <a:gd name="connsiteY17" fmla="*/ 208286 h 392514"/>
                <a:gd name="connsiteX18" fmla="*/ 426552 w 565237"/>
                <a:gd name="connsiteY18" fmla="*/ 187089 h 392514"/>
                <a:gd name="connsiteX19" fmla="*/ 441468 w 565237"/>
                <a:gd name="connsiteY19" fmla="*/ 154901 h 392514"/>
                <a:gd name="connsiteX20" fmla="*/ 437019 w 565237"/>
                <a:gd name="connsiteY20" fmla="*/ 116695 h 392514"/>
                <a:gd name="connsiteX21" fmla="*/ 431000 w 565237"/>
                <a:gd name="connsiteY21" fmla="*/ 107798 h 392514"/>
                <a:gd name="connsiteX22" fmla="*/ 457431 w 565237"/>
                <a:gd name="connsiteY22" fmla="*/ 9664 h 392514"/>
                <a:gd name="connsiteX23" fmla="*/ 555564 w 565237"/>
                <a:gd name="connsiteY23" fmla="*/ 36095 h 392514"/>
                <a:gd name="connsiteX24" fmla="*/ 529395 w 565237"/>
                <a:gd name="connsiteY24" fmla="*/ 134228 h 392514"/>
                <a:gd name="connsiteX25" fmla="*/ 495376 w 565237"/>
                <a:gd name="connsiteY25" fmla="*/ 143910 h 392514"/>
                <a:gd name="connsiteX26" fmla="*/ 463188 w 565237"/>
                <a:gd name="connsiteY26" fmla="*/ 165107 h 39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5237" h="392514">
                  <a:moveTo>
                    <a:pt x="462403" y="164846"/>
                  </a:moveTo>
                  <a:lnTo>
                    <a:pt x="447487" y="197033"/>
                  </a:lnTo>
                  <a:cubicBezTo>
                    <a:pt x="441468" y="209856"/>
                    <a:pt x="443300" y="223987"/>
                    <a:pt x="451935" y="235240"/>
                  </a:cubicBezTo>
                  <a:cubicBezTo>
                    <a:pt x="469469" y="257221"/>
                    <a:pt x="472609" y="288624"/>
                    <a:pt x="457693" y="314531"/>
                  </a:cubicBezTo>
                  <a:cubicBezTo>
                    <a:pt x="438066" y="348289"/>
                    <a:pt x="394887" y="360065"/>
                    <a:pt x="360868" y="340438"/>
                  </a:cubicBezTo>
                  <a:cubicBezTo>
                    <a:pt x="348569" y="333373"/>
                    <a:pt x="339148" y="323167"/>
                    <a:pt x="333129" y="311129"/>
                  </a:cubicBezTo>
                  <a:cubicBezTo>
                    <a:pt x="326587" y="298568"/>
                    <a:pt x="314549" y="290979"/>
                    <a:pt x="300418" y="290979"/>
                  </a:cubicBezTo>
                  <a:lnTo>
                    <a:pt x="253576" y="290979"/>
                  </a:lnTo>
                  <a:cubicBezTo>
                    <a:pt x="237613" y="290979"/>
                    <a:pt x="224005" y="300923"/>
                    <a:pt x="219033" y="316101"/>
                  </a:cubicBezTo>
                  <a:cubicBezTo>
                    <a:pt x="203855" y="360588"/>
                    <a:pt x="161985" y="392514"/>
                    <a:pt x="112526" y="392514"/>
                  </a:cubicBezTo>
                  <a:cubicBezTo>
                    <a:pt x="50506" y="392514"/>
                    <a:pt x="0" y="342270"/>
                    <a:pt x="0" y="279988"/>
                  </a:cubicBezTo>
                  <a:cubicBezTo>
                    <a:pt x="0" y="217706"/>
                    <a:pt x="50244" y="167462"/>
                    <a:pt x="112526" y="167462"/>
                  </a:cubicBezTo>
                  <a:cubicBezTo>
                    <a:pt x="161723" y="167462"/>
                    <a:pt x="203593" y="199127"/>
                    <a:pt x="218771" y="243090"/>
                  </a:cubicBezTo>
                  <a:cubicBezTo>
                    <a:pt x="224005" y="258268"/>
                    <a:pt x="237613" y="267689"/>
                    <a:pt x="253576" y="267689"/>
                  </a:cubicBezTo>
                  <a:lnTo>
                    <a:pt x="300418" y="267689"/>
                  </a:lnTo>
                  <a:cubicBezTo>
                    <a:pt x="314549" y="267689"/>
                    <a:pt x="326587" y="259838"/>
                    <a:pt x="333129" y="247277"/>
                  </a:cubicBezTo>
                  <a:cubicBezTo>
                    <a:pt x="333652" y="245969"/>
                    <a:pt x="334437" y="244660"/>
                    <a:pt x="335222" y="243614"/>
                  </a:cubicBezTo>
                  <a:cubicBezTo>
                    <a:pt x="347783" y="221632"/>
                    <a:pt x="370550" y="209071"/>
                    <a:pt x="394364" y="208286"/>
                  </a:cubicBezTo>
                  <a:cubicBezTo>
                    <a:pt x="408495" y="207762"/>
                    <a:pt x="420533" y="199912"/>
                    <a:pt x="426552" y="187089"/>
                  </a:cubicBezTo>
                  <a:lnTo>
                    <a:pt x="441468" y="154901"/>
                  </a:lnTo>
                  <a:cubicBezTo>
                    <a:pt x="447487" y="142079"/>
                    <a:pt x="445655" y="127686"/>
                    <a:pt x="437019" y="116695"/>
                  </a:cubicBezTo>
                  <a:cubicBezTo>
                    <a:pt x="434926" y="113816"/>
                    <a:pt x="432832" y="110938"/>
                    <a:pt x="431000" y="107798"/>
                  </a:cubicBezTo>
                  <a:cubicBezTo>
                    <a:pt x="411112" y="73516"/>
                    <a:pt x="422888" y="29553"/>
                    <a:pt x="457431" y="9664"/>
                  </a:cubicBezTo>
                  <a:cubicBezTo>
                    <a:pt x="491712" y="-10224"/>
                    <a:pt x="535676" y="1552"/>
                    <a:pt x="555564" y="36095"/>
                  </a:cubicBezTo>
                  <a:cubicBezTo>
                    <a:pt x="575452" y="70376"/>
                    <a:pt x="563676" y="114340"/>
                    <a:pt x="529395" y="134228"/>
                  </a:cubicBezTo>
                  <a:cubicBezTo>
                    <a:pt x="518666" y="140509"/>
                    <a:pt x="506890" y="143649"/>
                    <a:pt x="495376" y="143910"/>
                  </a:cubicBezTo>
                  <a:cubicBezTo>
                    <a:pt x="481244" y="144172"/>
                    <a:pt x="469207" y="152284"/>
                    <a:pt x="463188" y="165107"/>
                  </a:cubicBezTo>
                  <a:close/>
                </a:path>
              </a:pathLst>
            </a:custGeom>
            <a:grpFill/>
            <a:ln w="26059" cap="flat">
              <a:noFill/>
              <a:prstDash val="solid"/>
              <a:miter/>
            </a:ln>
          </p:spPr>
          <p:txBody>
            <a:bodyPr rtlCol="0" anchor="ctr"/>
            <a:lstStyle/>
            <a:p>
              <a:endParaRPr lang="en-US" sz="1050"/>
            </a:p>
          </p:txBody>
        </p:sp>
        <p:sp>
          <p:nvSpPr>
            <p:cNvPr id="24" name="Freeform: Shape 23">
              <a:extLst>
                <a:ext uri="{FF2B5EF4-FFF2-40B4-BE49-F238E27FC236}">
                  <a16:creationId xmlns:a16="http://schemas.microsoft.com/office/drawing/2014/main" id="{F59B0C3D-C671-D5BF-4C89-A5C64E1FF597}"/>
                </a:ext>
              </a:extLst>
            </p:cNvPr>
            <p:cNvSpPr/>
            <p:nvPr/>
          </p:nvSpPr>
          <p:spPr>
            <a:xfrm>
              <a:off x="6437250" y="2456490"/>
              <a:ext cx="324573" cy="429453"/>
            </a:xfrm>
            <a:custGeom>
              <a:avLst/>
              <a:gdLst>
                <a:gd name="connsiteX0" fmla="*/ 216146 w 324573"/>
                <a:gd name="connsiteY0" fmla="*/ 159719 h 429453"/>
                <a:gd name="connsiteX1" fmla="*/ 192856 w 324573"/>
                <a:gd name="connsiteY1" fmla="*/ 200542 h 429453"/>
                <a:gd name="connsiteX2" fmla="*/ 197043 w 324573"/>
                <a:gd name="connsiteY2" fmla="*/ 242935 h 429453"/>
                <a:gd name="connsiteX3" fmla="*/ 209866 w 324573"/>
                <a:gd name="connsiteY3" fmla="*/ 373256 h 429453"/>
                <a:gd name="connsiteX4" fmla="*/ 56255 w 324573"/>
                <a:gd name="connsiteY4" fmla="*/ 414341 h 429453"/>
                <a:gd name="connsiteX5" fmla="*/ 15170 w 324573"/>
                <a:gd name="connsiteY5" fmla="*/ 260730 h 429453"/>
                <a:gd name="connsiteX6" fmla="*/ 133714 w 324573"/>
                <a:gd name="connsiteY6" fmla="*/ 206561 h 429453"/>
                <a:gd name="connsiteX7" fmla="*/ 172444 w 324573"/>
                <a:gd name="connsiteY7" fmla="*/ 188766 h 429453"/>
                <a:gd name="connsiteX8" fmla="*/ 195734 w 324573"/>
                <a:gd name="connsiteY8" fmla="*/ 148204 h 429453"/>
                <a:gd name="connsiteX9" fmla="*/ 194688 w 324573"/>
                <a:gd name="connsiteY9" fmla="*/ 109736 h 429453"/>
                <a:gd name="connsiteX10" fmla="*/ 192332 w 324573"/>
                <a:gd name="connsiteY10" fmla="*/ 106073 h 429453"/>
                <a:gd name="connsiteX11" fmla="*/ 218240 w 324573"/>
                <a:gd name="connsiteY11" fmla="*/ 9510 h 429453"/>
                <a:gd name="connsiteX12" fmla="*/ 315064 w 324573"/>
                <a:gd name="connsiteY12" fmla="*/ 35417 h 429453"/>
                <a:gd name="connsiteX13" fmla="*/ 289157 w 324573"/>
                <a:gd name="connsiteY13" fmla="*/ 131980 h 429453"/>
                <a:gd name="connsiteX14" fmla="*/ 250166 w 324573"/>
                <a:gd name="connsiteY14" fmla="*/ 141401 h 429453"/>
                <a:gd name="connsiteX15" fmla="*/ 216408 w 324573"/>
                <a:gd name="connsiteY15" fmla="*/ 159719 h 42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4573" h="429453">
                  <a:moveTo>
                    <a:pt x="216146" y="159719"/>
                  </a:moveTo>
                  <a:lnTo>
                    <a:pt x="192856" y="200542"/>
                  </a:lnTo>
                  <a:cubicBezTo>
                    <a:pt x="185005" y="214411"/>
                    <a:pt x="186575" y="230898"/>
                    <a:pt x="197043" y="242935"/>
                  </a:cubicBezTo>
                  <a:cubicBezTo>
                    <a:pt x="227922" y="278263"/>
                    <a:pt x="234726" y="330601"/>
                    <a:pt x="209866" y="373256"/>
                  </a:cubicBezTo>
                  <a:cubicBezTo>
                    <a:pt x="178725" y="426902"/>
                    <a:pt x="109901" y="445482"/>
                    <a:pt x="56255" y="414341"/>
                  </a:cubicBezTo>
                  <a:cubicBezTo>
                    <a:pt x="2347" y="383200"/>
                    <a:pt x="-15971" y="314376"/>
                    <a:pt x="15170" y="260730"/>
                  </a:cubicBezTo>
                  <a:cubicBezTo>
                    <a:pt x="39768" y="218075"/>
                    <a:pt x="87919" y="197663"/>
                    <a:pt x="133714" y="206561"/>
                  </a:cubicBezTo>
                  <a:cubicBezTo>
                    <a:pt x="149416" y="209701"/>
                    <a:pt x="164594" y="202636"/>
                    <a:pt x="172444" y="188766"/>
                  </a:cubicBezTo>
                  <a:lnTo>
                    <a:pt x="195734" y="148204"/>
                  </a:lnTo>
                  <a:cubicBezTo>
                    <a:pt x="202800" y="135905"/>
                    <a:pt x="202277" y="121512"/>
                    <a:pt x="194688" y="109736"/>
                  </a:cubicBezTo>
                  <a:cubicBezTo>
                    <a:pt x="193903" y="108690"/>
                    <a:pt x="193118" y="107381"/>
                    <a:pt x="192332" y="106073"/>
                  </a:cubicBezTo>
                  <a:cubicBezTo>
                    <a:pt x="172706" y="72315"/>
                    <a:pt x="184482" y="28875"/>
                    <a:pt x="218240" y="9510"/>
                  </a:cubicBezTo>
                  <a:cubicBezTo>
                    <a:pt x="251997" y="-10117"/>
                    <a:pt x="295438" y="1659"/>
                    <a:pt x="315064" y="35417"/>
                  </a:cubicBezTo>
                  <a:cubicBezTo>
                    <a:pt x="334691" y="69175"/>
                    <a:pt x="322915" y="112615"/>
                    <a:pt x="289157" y="131980"/>
                  </a:cubicBezTo>
                  <a:cubicBezTo>
                    <a:pt x="276858" y="139045"/>
                    <a:pt x="263250" y="142186"/>
                    <a:pt x="250166" y="141401"/>
                  </a:cubicBezTo>
                  <a:cubicBezTo>
                    <a:pt x="236034" y="140615"/>
                    <a:pt x="223473" y="147419"/>
                    <a:pt x="216408" y="159719"/>
                  </a:cubicBezTo>
                  <a:close/>
                </a:path>
              </a:pathLst>
            </a:custGeom>
            <a:grpFill/>
            <a:ln w="26059" cap="flat">
              <a:noFill/>
              <a:prstDash val="solid"/>
              <a:miter/>
            </a:ln>
          </p:spPr>
          <p:txBody>
            <a:bodyPr rtlCol="0" anchor="ctr"/>
            <a:lstStyle/>
            <a:p>
              <a:endParaRPr lang="en-US" sz="1050"/>
            </a:p>
          </p:txBody>
        </p:sp>
        <p:sp>
          <p:nvSpPr>
            <p:cNvPr id="25" name="Freeform: Shape 24">
              <a:extLst>
                <a:ext uri="{FF2B5EF4-FFF2-40B4-BE49-F238E27FC236}">
                  <a16:creationId xmlns:a16="http://schemas.microsoft.com/office/drawing/2014/main" id="{E6E54B60-C6E8-A42D-123D-BE902215AE1F}"/>
                </a:ext>
              </a:extLst>
            </p:cNvPr>
            <p:cNvSpPr/>
            <p:nvPr/>
          </p:nvSpPr>
          <p:spPr>
            <a:xfrm>
              <a:off x="6199694" y="2268948"/>
              <a:ext cx="431719" cy="347833"/>
            </a:xfrm>
            <a:custGeom>
              <a:avLst/>
              <a:gdLst>
                <a:gd name="connsiteX0" fmla="*/ 207453 w 431719"/>
                <a:gd name="connsiteY0" fmla="*/ 222435 h 347833"/>
                <a:gd name="connsiteX1" fmla="*/ 213734 w 431719"/>
                <a:gd name="connsiteY1" fmla="*/ 230809 h 347833"/>
                <a:gd name="connsiteX2" fmla="*/ 246968 w 431719"/>
                <a:gd name="connsiteY2" fmla="*/ 245202 h 347833"/>
                <a:gd name="connsiteX3" fmla="*/ 276277 w 431719"/>
                <a:gd name="connsiteY3" fmla="*/ 224267 h 347833"/>
                <a:gd name="connsiteX4" fmla="*/ 308465 w 431719"/>
                <a:gd name="connsiteY4" fmla="*/ 154658 h 347833"/>
                <a:gd name="connsiteX5" fmla="*/ 303754 w 431719"/>
                <a:gd name="connsiteY5" fmla="*/ 116451 h 347833"/>
                <a:gd name="connsiteX6" fmla="*/ 288053 w 431719"/>
                <a:gd name="connsiteY6" fmla="*/ 71703 h 347833"/>
                <a:gd name="connsiteX7" fmla="*/ 359756 w 431719"/>
                <a:gd name="connsiteY7" fmla="*/ 0 h 347833"/>
                <a:gd name="connsiteX8" fmla="*/ 431720 w 431719"/>
                <a:gd name="connsiteY8" fmla="*/ 71703 h 347833"/>
                <a:gd name="connsiteX9" fmla="*/ 361849 w 431719"/>
                <a:gd name="connsiteY9" fmla="*/ 143405 h 347833"/>
                <a:gd name="connsiteX10" fmla="*/ 329662 w 431719"/>
                <a:gd name="connsiteY10" fmla="*/ 164602 h 347833"/>
                <a:gd name="connsiteX11" fmla="*/ 291717 w 431719"/>
                <a:gd name="connsiteY11" fmla="*/ 246510 h 347833"/>
                <a:gd name="connsiteX12" fmla="*/ 293025 w 431719"/>
                <a:gd name="connsiteY12" fmla="*/ 279745 h 347833"/>
                <a:gd name="connsiteX13" fmla="*/ 276016 w 431719"/>
                <a:gd name="connsiteY13" fmla="*/ 341765 h 347833"/>
                <a:gd name="connsiteX14" fmla="*/ 213472 w 431719"/>
                <a:gd name="connsiteY14" fmla="*/ 325017 h 347833"/>
                <a:gd name="connsiteX15" fmla="*/ 209285 w 431719"/>
                <a:gd name="connsiteY15" fmla="*/ 288904 h 347833"/>
                <a:gd name="connsiteX16" fmla="*/ 203266 w 431719"/>
                <a:gd name="connsiteY16" fmla="*/ 256193 h 347833"/>
                <a:gd name="connsiteX17" fmla="*/ 188612 w 431719"/>
                <a:gd name="connsiteY17" fmla="*/ 237089 h 347833"/>
                <a:gd name="connsiteX18" fmla="*/ 147788 w 431719"/>
                <a:gd name="connsiteY18" fmla="*/ 224528 h 347833"/>
                <a:gd name="connsiteX19" fmla="*/ 15112 w 431719"/>
                <a:gd name="connsiteY19" fmla="*/ 174023 h 347833"/>
                <a:gd name="connsiteX20" fmla="*/ 56198 w 431719"/>
                <a:gd name="connsiteY20" fmla="*/ 20412 h 347833"/>
                <a:gd name="connsiteX21" fmla="*/ 209808 w 431719"/>
                <a:gd name="connsiteY21" fmla="*/ 61497 h 347833"/>
                <a:gd name="connsiteX22" fmla="*/ 205883 w 431719"/>
                <a:gd name="connsiteY22" fmla="*/ 180303 h 347833"/>
                <a:gd name="connsiteX23" fmla="*/ 207192 w 431719"/>
                <a:gd name="connsiteY23" fmla="*/ 222958 h 34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1719" h="347833">
                  <a:moveTo>
                    <a:pt x="207453" y="222435"/>
                  </a:moveTo>
                  <a:lnTo>
                    <a:pt x="213734" y="230809"/>
                  </a:lnTo>
                  <a:cubicBezTo>
                    <a:pt x="221584" y="241276"/>
                    <a:pt x="233622" y="246510"/>
                    <a:pt x="246968" y="245202"/>
                  </a:cubicBezTo>
                  <a:cubicBezTo>
                    <a:pt x="260053" y="243893"/>
                    <a:pt x="270782" y="236304"/>
                    <a:pt x="276277" y="224267"/>
                  </a:cubicBezTo>
                  <a:lnTo>
                    <a:pt x="308465" y="154658"/>
                  </a:lnTo>
                  <a:cubicBezTo>
                    <a:pt x="314484" y="141835"/>
                    <a:pt x="312652" y="127442"/>
                    <a:pt x="303754" y="116451"/>
                  </a:cubicBezTo>
                  <a:cubicBezTo>
                    <a:pt x="293810" y="104152"/>
                    <a:pt x="288053" y="88451"/>
                    <a:pt x="288053" y="71703"/>
                  </a:cubicBezTo>
                  <a:cubicBezTo>
                    <a:pt x="288053" y="31926"/>
                    <a:pt x="320241" y="0"/>
                    <a:pt x="359756" y="0"/>
                  </a:cubicBezTo>
                  <a:cubicBezTo>
                    <a:pt x="399271" y="0"/>
                    <a:pt x="431720" y="32188"/>
                    <a:pt x="431720" y="71703"/>
                  </a:cubicBezTo>
                  <a:cubicBezTo>
                    <a:pt x="431720" y="111217"/>
                    <a:pt x="400579" y="142358"/>
                    <a:pt x="361849" y="143405"/>
                  </a:cubicBezTo>
                  <a:cubicBezTo>
                    <a:pt x="347718" y="143667"/>
                    <a:pt x="335680" y="151779"/>
                    <a:pt x="329662" y="164602"/>
                  </a:cubicBezTo>
                  <a:lnTo>
                    <a:pt x="291717" y="246510"/>
                  </a:lnTo>
                  <a:cubicBezTo>
                    <a:pt x="286483" y="257501"/>
                    <a:pt x="287006" y="269277"/>
                    <a:pt x="293025" y="279745"/>
                  </a:cubicBezTo>
                  <a:cubicBezTo>
                    <a:pt x="305325" y="301465"/>
                    <a:pt x="297736" y="329204"/>
                    <a:pt x="276016" y="341765"/>
                  </a:cubicBezTo>
                  <a:cubicBezTo>
                    <a:pt x="254034" y="354326"/>
                    <a:pt x="226033" y="346737"/>
                    <a:pt x="213472" y="325017"/>
                  </a:cubicBezTo>
                  <a:cubicBezTo>
                    <a:pt x="206930" y="313502"/>
                    <a:pt x="205883" y="300418"/>
                    <a:pt x="209285" y="288904"/>
                  </a:cubicBezTo>
                  <a:cubicBezTo>
                    <a:pt x="212687" y="277389"/>
                    <a:pt x="210855" y="265875"/>
                    <a:pt x="203266" y="256193"/>
                  </a:cubicBezTo>
                  <a:lnTo>
                    <a:pt x="188612" y="237089"/>
                  </a:lnTo>
                  <a:cubicBezTo>
                    <a:pt x="178929" y="224267"/>
                    <a:pt x="162966" y="219295"/>
                    <a:pt x="147788" y="224528"/>
                  </a:cubicBezTo>
                  <a:cubicBezTo>
                    <a:pt x="98329" y="241015"/>
                    <a:pt x="42328" y="220865"/>
                    <a:pt x="15112" y="174023"/>
                  </a:cubicBezTo>
                  <a:cubicBezTo>
                    <a:pt x="-16028" y="120115"/>
                    <a:pt x="2551" y="51291"/>
                    <a:pt x="56198" y="20412"/>
                  </a:cubicBezTo>
                  <a:cubicBezTo>
                    <a:pt x="110105" y="-10729"/>
                    <a:pt x="178929" y="7851"/>
                    <a:pt x="209808" y="61497"/>
                  </a:cubicBezTo>
                  <a:cubicBezTo>
                    <a:pt x="232052" y="99965"/>
                    <a:pt x="228912" y="146022"/>
                    <a:pt x="205883" y="180303"/>
                  </a:cubicBezTo>
                  <a:cubicBezTo>
                    <a:pt x="196986" y="193387"/>
                    <a:pt x="197509" y="210135"/>
                    <a:pt x="207192" y="222958"/>
                  </a:cubicBezTo>
                  <a:close/>
                </a:path>
              </a:pathLst>
            </a:custGeom>
            <a:grpFill/>
            <a:ln w="26059" cap="flat">
              <a:noFill/>
              <a:prstDash val="solid"/>
              <a:miter/>
            </a:ln>
          </p:spPr>
          <p:txBody>
            <a:bodyPr rtlCol="0" anchor="ctr"/>
            <a:lstStyle/>
            <a:p>
              <a:endParaRPr lang="en-US" sz="1050"/>
            </a:p>
          </p:txBody>
        </p:sp>
        <p:sp>
          <p:nvSpPr>
            <p:cNvPr id="26" name="Freeform: Shape 25">
              <a:extLst>
                <a:ext uri="{FF2B5EF4-FFF2-40B4-BE49-F238E27FC236}">
                  <a16:creationId xmlns:a16="http://schemas.microsoft.com/office/drawing/2014/main" id="{7AED0D3E-26B2-F8FF-2F5B-431A5FF2EDA7}"/>
                </a:ext>
              </a:extLst>
            </p:cNvPr>
            <p:cNvSpPr/>
            <p:nvPr/>
          </p:nvSpPr>
          <p:spPr>
            <a:xfrm>
              <a:off x="5406199" y="2328001"/>
              <a:ext cx="347766" cy="581756"/>
            </a:xfrm>
            <a:custGeom>
              <a:avLst/>
              <a:gdLst>
                <a:gd name="connsiteX0" fmla="*/ 138424 w 347766"/>
                <a:gd name="connsiteY0" fmla="*/ 163121 h 581756"/>
                <a:gd name="connsiteX1" fmla="*/ 123508 w 347766"/>
                <a:gd name="connsiteY1" fmla="*/ 195308 h 581756"/>
                <a:gd name="connsiteX2" fmla="*/ 128219 w 347766"/>
                <a:gd name="connsiteY2" fmla="*/ 233515 h 581756"/>
                <a:gd name="connsiteX3" fmla="*/ 134237 w 347766"/>
                <a:gd name="connsiteY3" fmla="*/ 242412 h 581756"/>
                <a:gd name="connsiteX4" fmla="*/ 138163 w 347766"/>
                <a:gd name="connsiteY4" fmla="*/ 306264 h 581756"/>
                <a:gd name="connsiteX5" fmla="*/ 143920 w 347766"/>
                <a:gd name="connsiteY5" fmla="*/ 344470 h 581756"/>
                <a:gd name="connsiteX6" fmla="*/ 152556 w 347766"/>
                <a:gd name="connsiteY6" fmla="*/ 354676 h 581756"/>
                <a:gd name="connsiteX7" fmla="*/ 193902 w 347766"/>
                <a:gd name="connsiteY7" fmla="*/ 364882 h 581756"/>
                <a:gd name="connsiteX8" fmla="*/ 291512 w 347766"/>
                <a:gd name="connsiteY8" fmla="*/ 371948 h 581756"/>
                <a:gd name="connsiteX9" fmla="*/ 332597 w 347766"/>
                <a:gd name="connsiteY9" fmla="*/ 525559 h 581756"/>
                <a:gd name="connsiteX10" fmla="*/ 178986 w 347766"/>
                <a:gd name="connsiteY10" fmla="*/ 566644 h 581756"/>
                <a:gd name="connsiteX11" fmla="*/ 137901 w 347766"/>
                <a:gd name="connsiteY11" fmla="*/ 413033 h 581756"/>
                <a:gd name="connsiteX12" fmla="*/ 138424 w 347766"/>
                <a:gd name="connsiteY12" fmla="*/ 412248 h 581756"/>
                <a:gd name="connsiteX13" fmla="*/ 134761 w 347766"/>
                <a:gd name="connsiteY13" fmla="*/ 369854 h 581756"/>
                <a:gd name="connsiteX14" fmla="*/ 126125 w 347766"/>
                <a:gd name="connsiteY14" fmla="*/ 359648 h 581756"/>
                <a:gd name="connsiteX15" fmla="*/ 89227 w 347766"/>
                <a:gd name="connsiteY15" fmla="*/ 347872 h 581756"/>
                <a:gd name="connsiteX16" fmla="*/ 9674 w 347766"/>
                <a:gd name="connsiteY16" fmla="*/ 314115 h 581756"/>
                <a:gd name="connsiteX17" fmla="*/ 35843 w 347766"/>
                <a:gd name="connsiteY17" fmla="*/ 215982 h 581756"/>
                <a:gd name="connsiteX18" fmla="*/ 69862 w 347766"/>
                <a:gd name="connsiteY18" fmla="*/ 206299 h 581756"/>
                <a:gd name="connsiteX19" fmla="*/ 102050 w 347766"/>
                <a:gd name="connsiteY19" fmla="*/ 185102 h 581756"/>
                <a:gd name="connsiteX20" fmla="*/ 116966 w 347766"/>
                <a:gd name="connsiteY20" fmla="*/ 152915 h 581756"/>
                <a:gd name="connsiteX21" fmla="*/ 112517 w 347766"/>
                <a:gd name="connsiteY21" fmla="*/ 114708 h 581756"/>
                <a:gd name="connsiteX22" fmla="*/ 106760 w 347766"/>
                <a:gd name="connsiteY22" fmla="*/ 35417 h 581756"/>
                <a:gd name="connsiteX23" fmla="*/ 203585 w 347766"/>
                <a:gd name="connsiteY23" fmla="*/ 9510 h 581756"/>
                <a:gd name="connsiteX24" fmla="*/ 229492 w 347766"/>
                <a:gd name="connsiteY24" fmla="*/ 106334 h 581756"/>
                <a:gd name="connsiteX25" fmla="*/ 170350 w 347766"/>
                <a:gd name="connsiteY25" fmla="*/ 141662 h 581756"/>
                <a:gd name="connsiteX26" fmla="*/ 138424 w 347766"/>
                <a:gd name="connsiteY26" fmla="*/ 162859 h 5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7766" h="581756">
                  <a:moveTo>
                    <a:pt x="138424" y="163121"/>
                  </a:moveTo>
                  <a:lnTo>
                    <a:pt x="123508" y="195308"/>
                  </a:lnTo>
                  <a:cubicBezTo>
                    <a:pt x="117489" y="208131"/>
                    <a:pt x="119321" y="222524"/>
                    <a:pt x="128219" y="233515"/>
                  </a:cubicBezTo>
                  <a:cubicBezTo>
                    <a:pt x="130312" y="236393"/>
                    <a:pt x="132406" y="239272"/>
                    <a:pt x="134237" y="242412"/>
                  </a:cubicBezTo>
                  <a:cubicBezTo>
                    <a:pt x="146013" y="262562"/>
                    <a:pt x="146537" y="286376"/>
                    <a:pt x="138163" y="306264"/>
                  </a:cubicBezTo>
                  <a:cubicBezTo>
                    <a:pt x="132667" y="319348"/>
                    <a:pt x="134761" y="333480"/>
                    <a:pt x="143920" y="344470"/>
                  </a:cubicBezTo>
                  <a:lnTo>
                    <a:pt x="152556" y="354676"/>
                  </a:lnTo>
                  <a:cubicBezTo>
                    <a:pt x="163023" y="366714"/>
                    <a:pt x="178986" y="370901"/>
                    <a:pt x="193902" y="364882"/>
                  </a:cubicBezTo>
                  <a:cubicBezTo>
                    <a:pt x="224781" y="352583"/>
                    <a:pt x="260633" y="354153"/>
                    <a:pt x="291512" y="371948"/>
                  </a:cubicBezTo>
                  <a:cubicBezTo>
                    <a:pt x="345420" y="403089"/>
                    <a:pt x="363738" y="471651"/>
                    <a:pt x="332597" y="525559"/>
                  </a:cubicBezTo>
                  <a:cubicBezTo>
                    <a:pt x="301456" y="579205"/>
                    <a:pt x="232632" y="597784"/>
                    <a:pt x="178986" y="566644"/>
                  </a:cubicBezTo>
                  <a:cubicBezTo>
                    <a:pt x="125078" y="535503"/>
                    <a:pt x="106760" y="466679"/>
                    <a:pt x="137901" y="413033"/>
                  </a:cubicBezTo>
                  <a:cubicBezTo>
                    <a:pt x="137901" y="412771"/>
                    <a:pt x="138163" y="412509"/>
                    <a:pt x="138424" y="412248"/>
                  </a:cubicBezTo>
                  <a:cubicBezTo>
                    <a:pt x="146537" y="398640"/>
                    <a:pt x="144967" y="381892"/>
                    <a:pt x="134761" y="369854"/>
                  </a:cubicBezTo>
                  <a:lnTo>
                    <a:pt x="126125" y="359648"/>
                  </a:lnTo>
                  <a:cubicBezTo>
                    <a:pt x="116966" y="348919"/>
                    <a:pt x="103097" y="344470"/>
                    <a:pt x="89227" y="347872"/>
                  </a:cubicBezTo>
                  <a:cubicBezTo>
                    <a:pt x="58871" y="355461"/>
                    <a:pt x="26160" y="342377"/>
                    <a:pt x="9674" y="314115"/>
                  </a:cubicBezTo>
                  <a:cubicBezTo>
                    <a:pt x="-10214" y="279834"/>
                    <a:pt x="1562" y="235870"/>
                    <a:pt x="35843" y="215982"/>
                  </a:cubicBezTo>
                  <a:cubicBezTo>
                    <a:pt x="46572" y="209701"/>
                    <a:pt x="58086" y="206561"/>
                    <a:pt x="69862" y="206299"/>
                  </a:cubicBezTo>
                  <a:cubicBezTo>
                    <a:pt x="83993" y="206037"/>
                    <a:pt x="96031" y="197925"/>
                    <a:pt x="102050" y="185102"/>
                  </a:cubicBezTo>
                  <a:lnTo>
                    <a:pt x="116966" y="152915"/>
                  </a:lnTo>
                  <a:cubicBezTo>
                    <a:pt x="122985" y="140092"/>
                    <a:pt x="121415" y="125961"/>
                    <a:pt x="112517" y="114708"/>
                  </a:cubicBezTo>
                  <a:cubicBezTo>
                    <a:pt x="94984" y="92727"/>
                    <a:pt x="91844" y="61324"/>
                    <a:pt x="106760" y="35417"/>
                  </a:cubicBezTo>
                  <a:cubicBezTo>
                    <a:pt x="126387" y="1659"/>
                    <a:pt x="169565" y="-10117"/>
                    <a:pt x="203585" y="9510"/>
                  </a:cubicBezTo>
                  <a:cubicBezTo>
                    <a:pt x="237343" y="29136"/>
                    <a:pt x="249118" y="72315"/>
                    <a:pt x="229492" y="106334"/>
                  </a:cubicBezTo>
                  <a:cubicBezTo>
                    <a:pt x="216931" y="128316"/>
                    <a:pt x="194164" y="140877"/>
                    <a:pt x="170350" y="141662"/>
                  </a:cubicBezTo>
                  <a:cubicBezTo>
                    <a:pt x="156219" y="142186"/>
                    <a:pt x="144443" y="150036"/>
                    <a:pt x="138424" y="162859"/>
                  </a:cubicBezTo>
                  <a:close/>
                </a:path>
              </a:pathLst>
            </a:custGeom>
            <a:grpFill/>
            <a:ln w="26059" cap="flat">
              <a:noFill/>
              <a:prstDash val="solid"/>
              <a:miter/>
            </a:ln>
          </p:spPr>
          <p:txBody>
            <a:bodyPr rtlCol="0" anchor="ctr"/>
            <a:lstStyle/>
            <a:p>
              <a:endParaRPr lang="en-US" sz="1050"/>
            </a:p>
          </p:txBody>
        </p:sp>
        <p:sp>
          <p:nvSpPr>
            <p:cNvPr id="27" name="Freeform: Shape 26">
              <a:extLst>
                <a:ext uri="{FF2B5EF4-FFF2-40B4-BE49-F238E27FC236}">
                  <a16:creationId xmlns:a16="http://schemas.microsoft.com/office/drawing/2014/main" id="{EE26FCE2-7037-0548-62A7-9A354BFD0C1F}"/>
                </a:ext>
              </a:extLst>
            </p:cNvPr>
            <p:cNvSpPr/>
            <p:nvPr/>
          </p:nvSpPr>
          <p:spPr>
            <a:xfrm>
              <a:off x="5745862" y="2070066"/>
              <a:ext cx="494852" cy="440159"/>
            </a:xfrm>
            <a:custGeom>
              <a:avLst/>
              <a:gdLst>
                <a:gd name="connsiteX0" fmla="*/ 112264 w 494852"/>
                <a:gd name="connsiteY0" fmla="*/ 215631 h 440159"/>
                <a:gd name="connsiteX1" fmla="*/ 113311 w 494852"/>
                <a:gd name="connsiteY1" fmla="*/ 215631 h 440159"/>
                <a:gd name="connsiteX2" fmla="*/ 148115 w 494852"/>
                <a:gd name="connsiteY2" fmla="*/ 191294 h 440159"/>
                <a:gd name="connsiteX3" fmla="*/ 152564 w 494852"/>
                <a:gd name="connsiteY3" fmla="*/ 178733 h 440159"/>
                <a:gd name="connsiteX4" fmla="*/ 144452 w 494852"/>
                <a:gd name="connsiteY4" fmla="*/ 141050 h 440159"/>
                <a:gd name="connsiteX5" fmla="*/ 133984 w 494852"/>
                <a:gd name="connsiteY5" fmla="*/ 55216 h 440159"/>
                <a:gd name="connsiteX6" fmla="*/ 232117 w 494852"/>
                <a:gd name="connsiteY6" fmla="*/ 29047 h 440159"/>
                <a:gd name="connsiteX7" fmla="*/ 257501 w 494852"/>
                <a:gd name="connsiteY7" fmla="*/ 53646 h 440159"/>
                <a:gd name="connsiteX8" fmla="*/ 292044 w 494852"/>
                <a:gd name="connsiteY8" fmla="*/ 70917 h 440159"/>
                <a:gd name="connsiteX9" fmla="*/ 327372 w 494852"/>
                <a:gd name="connsiteY9" fmla="*/ 67777 h 440159"/>
                <a:gd name="connsiteX10" fmla="*/ 358251 w 494852"/>
                <a:gd name="connsiteY10" fmla="*/ 44749 h 440159"/>
                <a:gd name="connsiteX11" fmla="*/ 423935 w 494852"/>
                <a:gd name="connsiteY11" fmla="*/ 0 h 440159"/>
                <a:gd name="connsiteX12" fmla="*/ 494852 w 494852"/>
                <a:gd name="connsiteY12" fmla="*/ 70917 h 440159"/>
                <a:gd name="connsiteX13" fmla="*/ 423935 w 494852"/>
                <a:gd name="connsiteY13" fmla="*/ 141573 h 440159"/>
                <a:gd name="connsiteX14" fmla="*/ 363746 w 494852"/>
                <a:gd name="connsiteY14" fmla="*/ 108077 h 440159"/>
                <a:gd name="connsiteX15" fmla="*/ 329465 w 494852"/>
                <a:gd name="connsiteY15" fmla="*/ 90806 h 440159"/>
                <a:gd name="connsiteX16" fmla="*/ 294137 w 494852"/>
                <a:gd name="connsiteY16" fmla="*/ 93946 h 440159"/>
                <a:gd name="connsiteX17" fmla="*/ 263258 w 494852"/>
                <a:gd name="connsiteY17" fmla="*/ 116975 h 440159"/>
                <a:gd name="connsiteX18" fmla="*/ 258548 w 494852"/>
                <a:gd name="connsiteY18" fmla="*/ 126657 h 440159"/>
                <a:gd name="connsiteX19" fmla="*/ 205163 w 494852"/>
                <a:gd name="connsiteY19" fmla="*/ 161985 h 440159"/>
                <a:gd name="connsiteX20" fmla="*/ 175069 w 494852"/>
                <a:gd name="connsiteY20" fmla="*/ 186060 h 440159"/>
                <a:gd name="connsiteX21" fmla="*/ 170621 w 494852"/>
                <a:gd name="connsiteY21" fmla="*/ 198621 h 440159"/>
                <a:gd name="connsiteX22" fmla="*/ 182397 w 494852"/>
                <a:gd name="connsiteY22" fmla="*/ 239445 h 440159"/>
                <a:gd name="connsiteX23" fmla="*/ 225052 w 494852"/>
                <a:gd name="connsiteY23" fmla="*/ 327633 h 440159"/>
                <a:gd name="connsiteX24" fmla="*/ 112526 w 494852"/>
                <a:gd name="connsiteY24" fmla="*/ 440159 h 440159"/>
                <a:gd name="connsiteX25" fmla="*/ 0 w 494852"/>
                <a:gd name="connsiteY25" fmla="*/ 327633 h 440159"/>
                <a:gd name="connsiteX26" fmla="*/ 112526 w 494852"/>
                <a:gd name="connsiteY26" fmla="*/ 215108 h 4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4852" h="440159">
                  <a:moveTo>
                    <a:pt x="112264" y="215631"/>
                  </a:moveTo>
                  <a:lnTo>
                    <a:pt x="113311" y="215631"/>
                  </a:lnTo>
                  <a:cubicBezTo>
                    <a:pt x="129274" y="215631"/>
                    <a:pt x="142882" y="206210"/>
                    <a:pt x="148115" y="191294"/>
                  </a:cubicBezTo>
                  <a:lnTo>
                    <a:pt x="152564" y="178733"/>
                  </a:lnTo>
                  <a:cubicBezTo>
                    <a:pt x="157275" y="165387"/>
                    <a:pt x="154396" y="151256"/>
                    <a:pt x="144452" y="141050"/>
                  </a:cubicBezTo>
                  <a:cubicBezTo>
                    <a:pt x="122732" y="118545"/>
                    <a:pt x="117498" y="83740"/>
                    <a:pt x="133984" y="55216"/>
                  </a:cubicBezTo>
                  <a:cubicBezTo>
                    <a:pt x="153873" y="20935"/>
                    <a:pt x="197836" y="9159"/>
                    <a:pt x="232117" y="29047"/>
                  </a:cubicBezTo>
                  <a:cubicBezTo>
                    <a:pt x="242847" y="35066"/>
                    <a:pt x="251221" y="43702"/>
                    <a:pt x="257501" y="53646"/>
                  </a:cubicBezTo>
                  <a:cubicBezTo>
                    <a:pt x="264828" y="65945"/>
                    <a:pt x="277651" y="72226"/>
                    <a:pt x="292044" y="70917"/>
                  </a:cubicBezTo>
                  <a:lnTo>
                    <a:pt x="327372" y="67777"/>
                  </a:lnTo>
                  <a:cubicBezTo>
                    <a:pt x="341503" y="66469"/>
                    <a:pt x="353017" y="58095"/>
                    <a:pt x="358251" y="44749"/>
                  </a:cubicBezTo>
                  <a:cubicBezTo>
                    <a:pt x="368719" y="18580"/>
                    <a:pt x="394102" y="0"/>
                    <a:pt x="423935" y="0"/>
                  </a:cubicBezTo>
                  <a:cubicBezTo>
                    <a:pt x="462926" y="0"/>
                    <a:pt x="494852" y="31664"/>
                    <a:pt x="494852" y="70917"/>
                  </a:cubicBezTo>
                  <a:cubicBezTo>
                    <a:pt x="494852" y="110171"/>
                    <a:pt x="463188" y="141573"/>
                    <a:pt x="423935" y="141573"/>
                  </a:cubicBezTo>
                  <a:cubicBezTo>
                    <a:pt x="398551" y="141573"/>
                    <a:pt x="376308" y="128227"/>
                    <a:pt x="363746" y="108077"/>
                  </a:cubicBezTo>
                  <a:cubicBezTo>
                    <a:pt x="356158" y="96040"/>
                    <a:pt x="343597" y="89759"/>
                    <a:pt x="329465" y="90806"/>
                  </a:cubicBezTo>
                  <a:lnTo>
                    <a:pt x="294137" y="93946"/>
                  </a:lnTo>
                  <a:cubicBezTo>
                    <a:pt x="280006" y="95254"/>
                    <a:pt x="268492" y="103628"/>
                    <a:pt x="263258" y="116975"/>
                  </a:cubicBezTo>
                  <a:cubicBezTo>
                    <a:pt x="261950" y="120115"/>
                    <a:pt x="260380" y="123517"/>
                    <a:pt x="258548" y="126657"/>
                  </a:cubicBezTo>
                  <a:cubicBezTo>
                    <a:pt x="246772" y="147069"/>
                    <a:pt x="226622" y="159368"/>
                    <a:pt x="205163" y="161985"/>
                  </a:cubicBezTo>
                  <a:cubicBezTo>
                    <a:pt x="191032" y="163817"/>
                    <a:pt x="179780" y="172714"/>
                    <a:pt x="175069" y="186060"/>
                  </a:cubicBezTo>
                  <a:lnTo>
                    <a:pt x="170621" y="198621"/>
                  </a:lnTo>
                  <a:cubicBezTo>
                    <a:pt x="165387" y="213799"/>
                    <a:pt x="169836" y="229762"/>
                    <a:pt x="182397" y="239445"/>
                  </a:cubicBezTo>
                  <a:cubicBezTo>
                    <a:pt x="208304" y="260118"/>
                    <a:pt x="225052" y="291782"/>
                    <a:pt x="225052" y="327633"/>
                  </a:cubicBezTo>
                  <a:cubicBezTo>
                    <a:pt x="225052" y="389653"/>
                    <a:pt x="174808" y="440159"/>
                    <a:pt x="112526" y="440159"/>
                  </a:cubicBezTo>
                  <a:cubicBezTo>
                    <a:pt x="50244" y="440159"/>
                    <a:pt x="0" y="389915"/>
                    <a:pt x="0" y="327633"/>
                  </a:cubicBezTo>
                  <a:cubicBezTo>
                    <a:pt x="0" y="265352"/>
                    <a:pt x="50244" y="215108"/>
                    <a:pt x="112526" y="215108"/>
                  </a:cubicBezTo>
                  <a:close/>
                </a:path>
              </a:pathLst>
            </a:custGeom>
            <a:grpFill/>
            <a:ln w="26059" cap="flat">
              <a:noFill/>
              <a:prstDash val="solid"/>
              <a:miter/>
            </a:ln>
          </p:spPr>
          <p:txBody>
            <a:bodyPr rtlCol="0" anchor="ctr"/>
            <a:lstStyle/>
            <a:p>
              <a:endParaRPr lang="en-US" sz="1050"/>
            </a:p>
          </p:txBody>
        </p:sp>
      </p:grpSp>
    </p:spTree>
    <p:extLst>
      <p:ext uri="{BB962C8B-B14F-4D97-AF65-F5344CB8AC3E}">
        <p14:creationId xmlns:p14="http://schemas.microsoft.com/office/powerpoint/2010/main" val="126653959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939E0D8E-9779-0519-13FF-ACC05B592AA4}"/>
              </a:ext>
            </a:extLst>
          </p:cNvPr>
          <p:cNvSpPr>
            <a:spLocks noGrp="1"/>
          </p:cNvSpPr>
          <p:nvPr>
            <p:ph type="dt" sz="half" idx="10"/>
          </p:nvPr>
        </p:nvSpPr>
        <p:spPr>
          <a:xfrm>
            <a:off x="288151" y="4767263"/>
            <a:ext cx="2738399" cy="273844"/>
          </a:xfrm>
          <a:prstGeom prst="rect">
            <a:avLst/>
          </a:prstGeom>
        </p:spPr>
        <p:txBody>
          <a:bodyPr/>
          <a:lstStyle>
            <a:lvl1pPr>
              <a:defRPr sz="750" b="0" i="0">
                <a:solidFill>
                  <a:srgbClr val="184363"/>
                </a:solidFill>
                <a:latin typeface="Century Gothic" panose="020B0502020202020204" pitchFamily="34" charset="0"/>
                <a:cs typeface="Arial" panose="020B0604020202020204" pitchFamily="34" charset="0"/>
              </a:defRPr>
            </a:lvl1pPr>
          </a:lstStyle>
          <a:p>
            <a:endParaRPr lang="en-US"/>
          </a:p>
        </p:txBody>
      </p:sp>
      <p:sp>
        <p:nvSpPr>
          <p:cNvPr id="10" name="Slide Number Placeholder 5">
            <a:extLst>
              <a:ext uri="{FF2B5EF4-FFF2-40B4-BE49-F238E27FC236}">
                <a16:creationId xmlns:a16="http://schemas.microsoft.com/office/drawing/2014/main" id="{DC30CD42-B20E-E139-33CD-68611A15D985}"/>
              </a:ext>
            </a:extLst>
          </p:cNvPr>
          <p:cNvSpPr>
            <a:spLocks noGrp="1"/>
          </p:cNvSpPr>
          <p:nvPr>
            <p:ph type="sldNum" sz="quarter" idx="12"/>
          </p:nvPr>
        </p:nvSpPr>
        <p:spPr>
          <a:xfrm>
            <a:off x="8542682" y="4767263"/>
            <a:ext cx="315568" cy="273844"/>
          </a:xfrm>
          <a:prstGeom prst="rect">
            <a:avLst/>
          </a:prstGeom>
        </p:spPr>
        <p:txBody>
          <a:bodyPr/>
          <a:lstStyle>
            <a:lvl1pPr>
              <a:defRPr sz="750" b="0" i="0">
                <a:solidFill>
                  <a:srgbClr val="184363"/>
                </a:solidFill>
                <a:latin typeface="Century Gothic" panose="020B0502020202020204" pitchFamily="34" charset="0"/>
                <a:cs typeface="Arial" panose="020B0604020202020204" pitchFamily="34" charset="0"/>
              </a:defRPr>
            </a:lvl1pPr>
          </a:lstStyle>
          <a:p>
            <a:fld id="{330EA680-D336-4FF7-8B7A-9848BB0A1C32}" type="slidenum">
              <a:rPr lang="en-US" smtClean="0"/>
              <a:pPr/>
              <a:t>‹#›</a:t>
            </a:fld>
            <a:endParaRPr lang="en-US"/>
          </a:p>
        </p:txBody>
      </p:sp>
      <p:sp>
        <p:nvSpPr>
          <p:cNvPr id="13" name="TextBox 12">
            <a:extLst>
              <a:ext uri="{FF2B5EF4-FFF2-40B4-BE49-F238E27FC236}">
                <a16:creationId xmlns:a16="http://schemas.microsoft.com/office/drawing/2014/main" id="{A4542D3E-1ECD-2EF2-DE71-FAA3E1F2277D}"/>
              </a:ext>
            </a:extLst>
          </p:cNvPr>
          <p:cNvSpPr txBox="1"/>
          <p:nvPr userDrawn="1"/>
        </p:nvSpPr>
        <p:spPr>
          <a:xfrm>
            <a:off x="657226" y="333375"/>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13097711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939E0D8E-9779-0519-13FF-ACC05B592AA4}"/>
              </a:ext>
            </a:extLst>
          </p:cNvPr>
          <p:cNvSpPr>
            <a:spLocks noGrp="1"/>
          </p:cNvSpPr>
          <p:nvPr>
            <p:ph type="dt" sz="half" idx="10"/>
          </p:nvPr>
        </p:nvSpPr>
        <p:spPr>
          <a:xfrm>
            <a:off x="288151" y="4767263"/>
            <a:ext cx="2738399" cy="273844"/>
          </a:xfrm>
          <a:prstGeom prst="rect">
            <a:avLst/>
          </a:prstGeom>
        </p:spPr>
        <p:txBody>
          <a:bodyPr/>
          <a:lstStyle>
            <a:lvl1pPr>
              <a:defRPr sz="750" b="0" i="0">
                <a:solidFill>
                  <a:srgbClr val="184363"/>
                </a:solidFill>
                <a:latin typeface="Century Gothic" panose="020B0502020202020204" pitchFamily="34" charset="0"/>
                <a:cs typeface="Arial" panose="020B0604020202020204" pitchFamily="34" charset="0"/>
              </a:defRPr>
            </a:lvl1pPr>
          </a:lstStyle>
          <a:p>
            <a:endParaRPr lang="en-US"/>
          </a:p>
        </p:txBody>
      </p:sp>
      <p:sp>
        <p:nvSpPr>
          <p:cNvPr id="10" name="Slide Number Placeholder 5">
            <a:extLst>
              <a:ext uri="{FF2B5EF4-FFF2-40B4-BE49-F238E27FC236}">
                <a16:creationId xmlns:a16="http://schemas.microsoft.com/office/drawing/2014/main" id="{DC30CD42-B20E-E139-33CD-68611A15D985}"/>
              </a:ext>
            </a:extLst>
          </p:cNvPr>
          <p:cNvSpPr>
            <a:spLocks noGrp="1"/>
          </p:cNvSpPr>
          <p:nvPr>
            <p:ph type="sldNum" sz="quarter" idx="12"/>
          </p:nvPr>
        </p:nvSpPr>
        <p:spPr>
          <a:xfrm>
            <a:off x="8542682" y="4767263"/>
            <a:ext cx="315568" cy="273844"/>
          </a:xfrm>
          <a:prstGeom prst="rect">
            <a:avLst/>
          </a:prstGeom>
        </p:spPr>
        <p:txBody>
          <a:bodyPr/>
          <a:lstStyle>
            <a:lvl1pPr>
              <a:defRPr sz="750" b="0" i="0">
                <a:solidFill>
                  <a:srgbClr val="184363"/>
                </a:solidFill>
                <a:latin typeface="Century Gothic" panose="020B0502020202020204" pitchFamily="34" charset="0"/>
                <a:cs typeface="Arial" panose="020B0604020202020204" pitchFamily="34" charset="0"/>
              </a:defRPr>
            </a:lvl1pPr>
          </a:lstStyle>
          <a:p>
            <a:fld id="{330EA680-D336-4FF7-8B7A-9848BB0A1C32}" type="slidenum">
              <a:rPr lang="en-US" smtClean="0"/>
              <a:pPr/>
              <a:t>‹#›</a:t>
            </a:fld>
            <a:endParaRPr lang="en-US"/>
          </a:p>
        </p:txBody>
      </p:sp>
      <p:sp>
        <p:nvSpPr>
          <p:cNvPr id="2" name="Title Placeholder 1">
            <a:extLst>
              <a:ext uri="{FF2B5EF4-FFF2-40B4-BE49-F238E27FC236}">
                <a16:creationId xmlns:a16="http://schemas.microsoft.com/office/drawing/2014/main" id="{FAFF65B9-D8E6-38B1-01FF-1FCB3585CE4A}"/>
              </a:ext>
            </a:extLst>
          </p:cNvPr>
          <p:cNvSpPr>
            <a:spLocks noGrp="1"/>
          </p:cNvSpPr>
          <p:nvPr>
            <p:ph type="title"/>
          </p:nvPr>
        </p:nvSpPr>
        <p:spPr>
          <a:xfrm>
            <a:off x="288151" y="285750"/>
            <a:ext cx="7886700" cy="450056"/>
          </a:xfrm>
          <a:prstGeom prst="rect">
            <a:avLst/>
          </a:prstGeom>
        </p:spPr>
        <p:txBody>
          <a:bodyPr vert="horz" lIns="91440" tIns="45720" rIns="91440" bIns="45720" rtlCol="0" anchor="ctr">
            <a:normAutofit/>
          </a:bodyPr>
          <a:lstStyle>
            <a:lvl1pPr>
              <a:defRPr b="0" i="0"/>
            </a:lvl1pPr>
          </a:lstStyle>
          <a:p>
            <a:r>
              <a:rPr lang="en-US"/>
              <a:t>Click to edit Master title style</a:t>
            </a:r>
          </a:p>
        </p:txBody>
      </p:sp>
    </p:spTree>
    <p:extLst>
      <p:ext uri="{BB962C8B-B14F-4D97-AF65-F5344CB8AC3E}">
        <p14:creationId xmlns:p14="http://schemas.microsoft.com/office/powerpoint/2010/main" val="35118791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2333436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20A56-C76F-169C-9AC0-796D62A556A6}"/>
              </a:ext>
            </a:extLst>
          </p:cNvPr>
          <p:cNvSpPr>
            <a:spLocks noGrp="1"/>
          </p:cNvSpPr>
          <p:nvPr>
            <p:ph type="title"/>
          </p:nvPr>
        </p:nvSpPr>
        <p:spPr/>
        <p:txBody>
          <a:bodyPr/>
          <a:lstStyle>
            <a:lvl1pPr>
              <a:defRPr b="0" i="0"/>
            </a:lvl1pPr>
          </a:lstStyle>
          <a:p>
            <a:r>
              <a:rPr lang="en-US"/>
              <a:t>Click to edit Master title style</a:t>
            </a:r>
          </a:p>
        </p:txBody>
      </p:sp>
      <p:sp>
        <p:nvSpPr>
          <p:cNvPr id="3" name="Content Placeholder 2">
            <a:extLst>
              <a:ext uri="{FF2B5EF4-FFF2-40B4-BE49-F238E27FC236}">
                <a16:creationId xmlns:a16="http://schemas.microsoft.com/office/drawing/2014/main" id="{27B76C24-A62D-FA81-5942-CF57FF6968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65F6C1-D173-5A75-87E5-C5FF85CCC257}"/>
              </a:ext>
            </a:extLst>
          </p:cNvPr>
          <p:cNvSpPr>
            <a:spLocks noGrp="1"/>
          </p:cNvSpPr>
          <p:nvPr>
            <p:ph type="dt" sz="half" idx="10"/>
          </p:nvPr>
        </p:nvSpPr>
        <p:spPr/>
        <p:txBody>
          <a:bodyPr/>
          <a:lstStyle>
            <a:lvl1pPr>
              <a:defRPr b="0" i="0"/>
            </a:lvl1pPr>
          </a:lstStyle>
          <a:p>
            <a:endParaRPr lang="en-US"/>
          </a:p>
        </p:txBody>
      </p:sp>
      <p:sp>
        <p:nvSpPr>
          <p:cNvPr id="6" name="Slide Number Placeholder 5">
            <a:extLst>
              <a:ext uri="{FF2B5EF4-FFF2-40B4-BE49-F238E27FC236}">
                <a16:creationId xmlns:a16="http://schemas.microsoft.com/office/drawing/2014/main" id="{A38015D1-D436-2628-58A3-DD21DF451FD3}"/>
              </a:ext>
            </a:extLst>
          </p:cNvPr>
          <p:cNvSpPr>
            <a:spLocks noGrp="1"/>
          </p:cNvSpPr>
          <p:nvPr>
            <p:ph type="sldNum" sz="quarter" idx="12"/>
          </p:nvPr>
        </p:nvSpPr>
        <p:spPr/>
        <p:txBody>
          <a:bodyPr/>
          <a:lstStyle>
            <a:lvl1pPr>
              <a:defRPr b="0" i="0"/>
            </a:lvl1pPr>
          </a:lstStyle>
          <a:p>
            <a:fld id="{AACDD195-B1C8-A345-86A6-66147DA2FC62}" type="slidenum">
              <a:rPr lang="en-US" smtClean="0"/>
              <a:pPr/>
              <a:t>‹#›</a:t>
            </a:fld>
            <a:endParaRPr lang="en-US"/>
          </a:p>
        </p:txBody>
      </p:sp>
    </p:spTree>
    <p:extLst>
      <p:ext uri="{BB962C8B-B14F-4D97-AF65-F5344CB8AC3E}">
        <p14:creationId xmlns:p14="http://schemas.microsoft.com/office/powerpoint/2010/main" val="349560503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BB47D11-FD25-4DBF-B3E5-6EA9B59765A6}"/>
              </a:ext>
            </a:extLst>
          </p:cNvPr>
          <p:cNvSpPr>
            <a:spLocks noGrp="1"/>
          </p:cNvSpPr>
          <p:nvPr>
            <p:ph type="dt" sz="half" idx="10"/>
          </p:nvPr>
        </p:nvSpPr>
        <p:spPr/>
        <p:txBody>
          <a:bodyPr/>
          <a:lstStyle>
            <a:lvl1pPr>
              <a:defRPr b="0" i="0"/>
            </a:lvl1pPr>
          </a:lstStyle>
          <a:p>
            <a:endParaRPr lang="en-US"/>
          </a:p>
        </p:txBody>
      </p:sp>
      <p:sp>
        <p:nvSpPr>
          <p:cNvPr id="5" name="Slide Number Placeholder 4">
            <a:extLst>
              <a:ext uri="{FF2B5EF4-FFF2-40B4-BE49-F238E27FC236}">
                <a16:creationId xmlns:a16="http://schemas.microsoft.com/office/drawing/2014/main" id="{53E5827A-B15B-47E9-98FD-A327E36553A2}"/>
              </a:ext>
            </a:extLst>
          </p:cNvPr>
          <p:cNvSpPr>
            <a:spLocks noGrp="1"/>
          </p:cNvSpPr>
          <p:nvPr>
            <p:ph type="sldNum" sz="quarter" idx="12"/>
          </p:nvPr>
        </p:nvSpPr>
        <p:spPr/>
        <p:txBody>
          <a:bodyPr/>
          <a:lstStyle>
            <a:lvl1pPr>
              <a:defRPr b="0" i="0"/>
            </a:lvl1pPr>
          </a:lstStyle>
          <a:p>
            <a:fld id="{E18EA2FD-9366-4774-85F4-307E826D11F4}" type="slidenum">
              <a:rPr lang="en-US" smtClean="0"/>
              <a:pPr/>
              <a:t>‹#›</a:t>
            </a:fld>
            <a:endParaRPr lang="en-US"/>
          </a:p>
        </p:txBody>
      </p:sp>
      <p:sp>
        <p:nvSpPr>
          <p:cNvPr id="2" name="Title 1">
            <a:extLst>
              <a:ext uri="{FF2B5EF4-FFF2-40B4-BE49-F238E27FC236}">
                <a16:creationId xmlns:a16="http://schemas.microsoft.com/office/drawing/2014/main" id="{D25D824F-0FD4-4BF9-8DC1-89C231C2BF81}"/>
              </a:ext>
            </a:extLst>
          </p:cNvPr>
          <p:cNvSpPr>
            <a:spLocks noGrp="1"/>
          </p:cNvSpPr>
          <p:nvPr>
            <p:ph type="title"/>
          </p:nvPr>
        </p:nvSpPr>
        <p:spPr>
          <a:xfrm>
            <a:off x="4300537" y="984648"/>
            <a:ext cx="4129088" cy="994172"/>
          </a:xfrm>
          <a:prstGeom prst="rect">
            <a:avLst/>
          </a:prstGeom>
        </p:spPr>
        <p:txBody>
          <a:bodyPr/>
          <a:lstStyle>
            <a:lvl1pPr>
              <a:defRPr b="0" i="0">
                <a:solidFill>
                  <a:schemeClr val="bg1"/>
                </a:solidFill>
                <a:latin typeface="Century Gothic" panose="020B0502020202020204" pitchFamily="34" charset="0"/>
                <a:cs typeface="Arial" panose="020B0604020202020204" pitchFamily="34" charset="0"/>
              </a:defRPr>
            </a:lvl1pPr>
          </a:lstStyle>
          <a:p>
            <a:r>
              <a:rPr lang="en-US"/>
              <a:t>Click to edit Master title style</a:t>
            </a:r>
          </a:p>
        </p:txBody>
      </p:sp>
      <p:sp>
        <p:nvSpPr>
          <p:cNvPr id="8" name="object 6">
            <a:extLst>
              <a:ext uri="{FF2B5EF4-FFF2-40B4-BE49-F238E27FC236}">
                <a16:creationId xmlns:a16="http://schemas.microsoft.com/office/drawing/2014/main" id="{14718D91-F0C4-4952-9077-F408A8C34042}"/>
              </a:ext>
            </a:extLst>
          </p:cNvPr>
          <p:cNvSpPr/>
          <p:nvPr userDrawn="1"/>
        </p:nvSpPr>
        <p:spPr>
          <a:xfrm>
            <a:off x="7698106" y="4369690"/>
            <a:ext cx="1067390" cy="588644"/>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844916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9A40B2E-C6AA-223C-1E05-EDAD3C83E68A}"/>
              </a:ext>
            </a:extLst>
          </p:cNvPr>
          <p:cNvSpPr txBox="1"/>
          <p:nvPr userDrawn="1"/>
        </p:nvSpPr>
        <p:spPr>
          <a:xfrm>
            <a:off x="564078" y="1803565"/>
            <a:ext cx="5692733" cy="136191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500" b="0" i="0">
                <a:solidFill>
                  <a:schemeClr val="bg1"/>
                </a:solidFill>
                <a:latin typeface="Century Gothic" panose="020B0502020202020204" pitchFamily="34" charset="0"/>
                <a:cs typeface="Arial"/>
              </a:rPr>
              <a:t>CASE SURVEILLANCE </a:t>
            </a:r>
            <a:br>
              <a:rPr lang="en-US" sz="2400" b="0" i="0">
                <a:solidFill>
                  <a:schemeClr val="bg1"/>
                </a:solidFill>
                <a:latin typeface="Century Gothic" panose="020B0502020202020204" pitchFamily="34" charset="0"/>
              </a:rPr>
            </a:br>
            <a:r>
              <a:rPr lang="en-US" sz="3000" b="0" i="0">
                <a:solidFill>
                  <a:schemeClr val="bg1"/>
                </a:solidFill>
                <a:latin typeface="Century Gothic" panose="020B0502020202020204" pitchFamily="34" charset="0"/>
                <a:cs typeface="Arial"/>
              </a:rPr>
              <a:t>Service design proposal</a:t>
            </a:r>
          </a:p>
          <a:p>
            <a:br>
              <a:rPr lang="en-US" b="0" i="0">
                <a:solidFill>
                  <a:schemeClr val="bg1"/>
                </a:solidFill>
                <a:latin typeface="Century Gothic" panose="020B0502020202020204" pitchFamily="34" charset="0"/>
                <a:cs typeface="Arial"/>
              </a:rPr>
            </a:br>
            <a:r>
              <a:rPr lang="en-US" sz="1050" b="0" i="0">
                <a:solidFill>
                  <a:srgbClr val="32A0C2"/>
                </a:solidFill>
                <a:latin typeface="Century Gothic" panose="020B0502020202020204" pitchFamily="34" charset="0"/>
                <a:cs typeface="Arial"/>
              </a:rPr>
              <a:t>OPHDST | Technology Strategy Office (TSO)</a:t>
            </a:r>
          </a:p>
          <a:p>
            <a:r>
              <a:rPr lang="en-US" sz="1050" b="0" i="0">
                <a:solidFill>
                  <a:srgbClr val="32A0C2"/>
                </a:solidFill>
                <a:latin typeface="Century Gothic" panose="020B0502020202020204" pitchFamily="34" charset="0"/>
                <a:cs typeface="Arial"/>
              </a:rPr>
              <a:t>08.31.23</a:t>
            </a:r>
          </a:p>
        </p:txBody>
      </p:sp>
    </p:spTree>
    <p:extLst>
      <p:ext uri="{BB962C8B-B14F-4D97-AF65-F5344CB8AC3E}">
        <p14:creationId xmlns:p14="http://schemas.microsoft.com/office/powerpoint/2010/main" val="3393742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5.png"/><Relationship Id="rId5" Type="http://schemas.openxmlformats.org/officeDocument/2006/relationships/slideLayout" Target="../slideLayouts/slideLayout37.xml"/><Relationship Id="rId10" Type="http://schemas.openxmlformats.org/officeDocument/2006/relationships/theme" Target="../theme/theme3.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4.xml"/><Relationship Id="rId18" Type="http://schemas.openxmlformats.org/officeDocument/2006/relationships/theme" Target="../theme/theme4.xml"/><Relationship Id="rId26" Type="http://schemas.openxmlformats.org/officeDocument/2006/relationships/tags" Target="../tags/tag8.xml"/><Relationship Id="rId39" Type="http://schemas.openxmlformats.org/officeDocument/2006/relationships/oleObject" Target="../embeddings/oleObject1.bin"/><Relationship Id="rId21" Type="http://schemas.openxmlformats.org/officeDocument/2006/relationships/tags" Target="../tags/tag3.xml"/><Relationship Id="rId34" Type="http://schemas.openxmlformats.org/officeDocument/2006/relationships/tags" Target="../tags/tag16.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tags" Target="../tags/tag2.xml"/><Relationship Id="rId29" Type="http://schemas.openxmlformats.org/officeDocument/2006/relationships/tags" Target="../tags/tag11.xml"/><Relationship Id="rId41" Type="http://schemas.openxmlformats.org/officeDocument/2006/relationships/image" Target="../media/image8.jpeg"/><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tags" Target="../tags/tag6.xml"/><Relationship Id="rId32" Type="http://schemas.openxmlformats.org/officeDocument/2006/relationships/tags" Target="../tags/tag14.xml"/><Relationship Id="rId37" Type="http://schemas.openxmlformats.org/officeDocument/2006/relationships/tags" Target="../tags/tag19.xml"/><Relationship Id="rId40" Type="http://schemas.openxmlformats.org/officeDocument/2006/relationships/image" Target="../media/image7.emf"/><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tags" Target="../tags/tag5.xml"/><Relationship Id="rId28" Type="http://schemas.openxmlformats.org/officeDocument/2006/relationships/tags" Target="../tags/tag10.xml"/><Relationship Id="rId36" Type="http://schemas.openxmlformats.org/officeDocument/2006/relationships/tags" Target="../tags/tag18.xml"/><Relationship Id="rId10" Type="http://schemas.openxmlformats.org/officeDocument/2006/relationships/slideLayout" Target="../slideLayouts/slideLayout51.xml"/><Relationship Id="rId19" Type="http://schemas.openxmlformats.org/officeDocument/2006/relationships/tags" Target="../tags/tag1.xml"/><Relationship Id="rId31" Type="http://schemas.openxmlformats.org/officeDocument/2006/relationships/tags" Target="../tags/tag13.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tags" Target="../tags/tag4.xml"/><Relationship Id="rId27" Type="http://schemas.openxmlformats.org/officeDocument/2006/relationships/tags" Target="../tags/tag9.xml"/><Relationship Id="rId30" Type="http://schemas.openxmlformats.org/officeDocument/2006/relationships/tags" Target="../tags/tag12.xml"/><Relationship Id="rId35" Type="http://schemas.openxmlformats.org/officeDocument/2006/relationships/tags" Target="../tags/tag17.xml"/><Relationship Id="rId8" Type="http://schemas.openxmlformats.org/officeDocument/2006/relationships/slideLayout" Target="../slideLayouts/slideLayout49.xml"/><Relationship Id="rId3" Type="http://schemas.openxmlformats.org/officeDocument/2006/relationships/slideLayout" Target="../slideLayouts/slideLayout44.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tags" Target="../tags/tag7.xml"/><Relationship Id="rId33" Type="http://schemas.openxmlformats.org/officeDocument/2006/relationships/tags" Target="../tags/tag15.xml"/><Relationship Id="rId38" Type="http://schemas.openxmlformats.org/officeDocument/2006/relationships/tags" Target="../tags/tag20.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71.xml"/><Relationship Id="rId18" Type="http://schemas.openxmlformats.org/officeDocument/2006/relationships/theme" Target="../theme/theme5.xml"/><Relationship Id="rId26" Type="http://schemas.openxmlformats.org/officeDocument/2006/relationships/tags" Target="../tags/tag136.xml"/><Relationship Id="rId39" Type="http://schemas.openxmlformats.org/officeDocument/2006/relationships/oleObject" Target="../embeddings/oleObject19.bin"/><Relationship Id="rId21" Type="http://schemas.openxmlformats.org/officeDocument/2006/relationships/tags" Target="../tags/tag131.xml"/><Relationship Id="rId34" Type="http://schemas.openxmlformats.org/officeDocument/2006/relationships/tags" Target="../tags/tag144.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tags" Target="../tags/tag130.xml"/><Relationship Id="rId29" Type="http://schemas.openxmlformats.org/officeDocument/2006/relationships/tags" Target="../tags/tag139.xml"/><Relationship Id="rId41" Type="http://schemas.openxmlformats.org/officeDocument/2006/relationships/image" Target="../media/image8.jpeg"/><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tags" Target="../tags/tag134.xml"/><Relationship Id="rId32" Type="http://schemas.openxmlformats.org/officeDocument/2006/relationships/tags" Target="../tags/tag142.xml"/><Relationship Id="rId37" Type="http://schemas.openxmlformats.org/officeDocument/2006/relationships/tags" Target="../tags/tag147.xml"/><Relationship Id="rId40" Type="http://schemas.openxmlformats.org/officeDocument/2006/relationships/image" Target="../media/image7.emf"/><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tags" Target="../tags/tag133.xml"/><Relationship Id="rId28" Type="http://schemas.openxmlformats.org/officeDocument/2006/relationships/tags" Target="../tags/tag138.xml"/><Relationship Id="rId36" Type="http://schemas.openxmlformats.org/officeDocument/2006/relationships/tags" Target="../tags/tag146.xml"/><Relationship Id="rId10" Type="http://schemas.openxmlformats.org/officeDocument/2006/relationships/slideLayout" Target="../slideLayouts/slideLayout68.xml"/><Relationship Id="rId19" Type="http://schemas.openxmlformats.org/officeDocument/2006/relationships/tags" Target="../tags/tag129.xml"/><Relationship Id="rId31" Type="http://schemas.openxmlformats.org/officeDocument/2006/relationships/tags" Target="../tags/tag141.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tags" Target="../tags/tag132.xml"/><Relationship Id="rId27" Type="http://schemas.openxmlformats.org/officeDocument/2006/relationships/tags" Target="../tags/tag137.xml"/><Relationship Id="rId30" Type="http://schemas.openxmlformats.org/officeDocument/2006/relationships/tags" Target="../tags/tag140.xml"/><Relationship Id="rId35" Type="http://schemas.openxmlformats.org/officeDocument/2006/relationships/tags" Target="../tags/tag145.xml"/><Relationship Id="rId8" Type="http://schemas.openxmlformats.org/officeDocument/2006/relationships/slideLayout" Target="../slideLayouts/slideLayout66.xml"/><Relationship Id="rId3" Type="http://schemas.openxmlformats.org/officeDocument/2006/relationships/slideLayout" Target="../slideLayouts/slideLayout61.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tags" Target="../tags/tag135.xml"/><Relationship Id="rId33" Type="http://schemas.openxmlformats.org/officeDocument/2006/relationships/tags" Target="../tags/tag143.xml"/><Relationship Id="rId38" Type="http://schemas.openxmlformats.org/officeDocument/2006/relationships/tags" Target="../tags/tag148.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9" Type="http://schemas.openxmlformats.org/officeDocument/2006/relationships/slideLayout" Target="../slideLayouts/slideLayout114.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42" Type="http://schemas.openxmlformats.org/officeDocument/2006/relationships/slideLayout" Target="../slideLayouts/slideLayout117.xml"/><Relationship Id="rId47" Type="http://schemas.openxmlformats.org/officeDocument/2006/relationships/slideLayout" Target="../slideLayouts/slideLayout122.xml"/><Relationship Id="rId50" Type="http://schemas.openxmlformats.org/officeDocument/2006/relationships/slideLayout" Target="../slideLayouts/slideLayout125.xml"/><Relationship Id="rId55" Type="http://schemas.openxmlformats.org/officeDocument/2006/relationships/slideLayout" Target="../slideLayouts/slideLayout130.xml"/><Relationship Id="rId63" Type="http://schemas.openxmlformats.org/officeDocument/2006/relationships/theme" Target="../theme/theme6.xml"/><Relationship Id="rId7" Type="http://schemas.openxmlformats.org/officeDocument/2006/relationships/slideLayout" Target="../slideLayouts/slideLayout8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9" Type="http://schemas.openxmlformats.org/officeDocument/2006/relationships/slideLayout" Target="../slideLayouts/slideLayout104.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slideLayout" Target="../slideLayouts/slideLayout112.xml"/><Relationship Id="rId40" Type="http://schemas.openxmlformats.org/officeDocument/2006/relationships/slideLayout" Target="../slideLayouts/slideLayout115.xml"/><Relationship Id="rId45" Type="http://schemas.openxmlformats.org/officeDocument/2006/relationships/slideLayout" Target="../slideLayouts/slideLayout120.xml"/><Relationship Id="rId53" Type="http://schemas.openxmlformats.org/officeDocument/2006/relationships/slideLayout" Target="../slideLayouts/slideLayout128.xml"/><Relationship Id="rId58" Type="http://schemas.openxmlformats.org/officeDocument/2006/relationships/slideLayout" Target="../slideLayouts/slideLayout133.xml"/><Relationship Id="rId5" Type="http://schemas.openxmlformats.org/officeDocument/2006/relationships/slideLayout" Target="../slideLayouts/slideLayout80.xml"/><Relationship Id="rId61" Type="http://schemas.openxmlformats.org/officeDocument/2006/relationships/slideLayout" Target="../slideLayouts/slideLayout136.xml"/><Relationship Id="rId19" Type="http://schemas.openxmlformats.org/officeDocument/2006/relationships/slideLayout" Target="../slideLayouts/slideLayout9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43" Type="http://schemas.openxmlformats.org/officeDocument/2006/relationships/slideLayout" Target="../slideLayouts/slideLayout118.xml"/><Relationship Id="rId48" Type="http://schemas.openxmlformats.org/officeDocument/2006/relationships/slideLayout" Target="../slideLayouts/slideLayout123.xml"/><Relationship Id="rId56" Type="http://schemas.openxmlformats.org/officeDocument/2006/relationships/slideLayout" Target="../slideLayouts/slideLayout131.xml"/><Relationship Id="rId8" Type="http://schemas.openxmlformats.org/officeDocument/2006/relationships/slideLayout" Target="../slideLayouts/slideLayout83.xml"/><Relationship Id="rId51" Type="http://schemas.openxmlformats.org/officeDocument/2006/relationships/slideLayout" Target="../slideLayouts/slideLayout126.xml"/><Relationship Id="rId3" Type="http://schemas.openxmlformats.org/officeDocument/2006/relationships/slideLayout" Target="../slideLayouts/slideLayout78.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38" Type="http://schemas.openxmlformats.org/officeDocument/2006/relationships/slideLayout" Target="../slideLayouts/slideLayout113.xml"/><Relationship Id="rId46" Type="http://schemas.openxmlformats.org/officeDocument/2006/relationships/slideLayout" Target="../slideLayouts/slideLayout121.xml"/><Relationship Id="rId59" Type="http://schemas.openxmlformats.org/officeDocument/2006/relationships/slideLayout" Target="../slideLayouts/slideLayout134.xml"/><Relationship Id="rId20" Type="http://schemas.openxmlformats.org/officeDocument/2006/relationships/slideLayout" Target="../slideLayouts/slideLayout95.xml"/><Relationship Id="rId41" Type="http://schemas.openxmlformats.org/officeDocument/2006/relationships/slideLayout" Target="../slideLayouts/slideLayout116.xml"/><Relationship Id="rId54" Type="http://schemas.openxmlformats.org/officeDocument/2006/relationships/slideLayout" Target="../slideLayouts/slideLayout129.xml"/><Relationship Id="rId62" Type="http://schemas.openxmlformats.org/officeDocument/2006/relationships/slideLayout" Target="../slideLayouts/slideLayout13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slideLayout" Target="../slideLayouts/slideLayout111.xml"/><Relationship Id="rId49" Type="http://schemas.openxmlformats.org/officeDocument/2006/relationships/slideLayout" Target="../slideLayouts/slideLayout124.xml"/><Relationship Id="rId57" Type="http://schemas.openxmlformats.org/officeDocument/2006/relationships/slideLayout" Target="../slideLayouts/slideLayout132.xml"/><Relationship Id="rId10" Type="http://schemas.openxmlformats.org/officeDocument/2006/relationships/slideLayout" Target="../slideLayouts/slideLayout85.xml"/><Relationship Id="rId31" Type="http://schemas.openxmlformats.org/officeDocument/2006/relationships/slideLayout" Target="../slideLayouts/slideLayout106.xml"/><Relationship Id="rId44" Type="http://schemas.openxmlformats.org/officeDocument/2006/relationships/slideLayout" Target="../slideLayouts/slideLayout119.xml"/><Relationship Id="rId52" Type="http://schemas.openxmlformats.org/officeDocument/2006/relationships/slideLayout" Target="../slideLayouts/slideLayout127.xml"/><Relationship Id="rId60" Type="http://schemas.openxmlformats.org/officeDocument/2006/relationships/slideLayout" Target="../slideLayouts/slideLayout13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26" Type="http://schemas.openxmlformats.org/officeDocument/2006/relationships/tags" Target="../tags/tag265.xml"/><Relationship Id="rId39" Type="http://schemas.openxmlformats.org/officeDocument/2006/relationships/tags" Target="../tags/tag278.xml"/><Relationship Id="rId21" Type="http://schemas.openxmlformats.org/officeDocument/2006/relationships/theme" Target="../theme/theme7.xml"/><Relationship Id="rId34" Type="http://schemas.openxmlformats.org/officeDocument/2006/relationships/tags" Target="../tags/tag273.xml"/><Relationship Id="rId42" Type="http://schemas.openxmlformats.org/officeDocument/2006/relationships/oleObject" Target="../embeddings/oleObject38.bin"/><Relationship Id="rId7" Type="http://schemas.openxmlformats.org/officeDocument/2006/relationships/slideLayout" Target="../slideLayouts/slideLayout144.xml"/><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0" Type="http://schemas.openxmlformats.org/officeDocument/2006/relationships/slideLayout" Target="../slideLayouts/slideLayout157.xml"/><Relationship Id="rId29" Type="http://schemas.openxmlformats.org/officeDocument/2006/relationships/tags" Target="../tags/tag268.xml"/><Relationship Id="rId41" Type="http://schemas.openxmlformats.org/officeDocument/2006/relationships/tags" Target="../tags/tag280.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24" Type="http://schemas.openxmlformats.org/officeDocument/2006/relationships/tags" Target="../tags/tag263.xml"/><Relationship Id="rId32" Type="http://schemas.openxmlformats.org/officeDocument/2006/relationships/tags" Target="../tags/tag271.xml"/><Relationship Id="rId37" Type="http://schemas.openxmlformats.org/officeDocument/2006/relationships/tags" Target="../tags/tag276.xml"/><Relationship Id="rId40" Type="http://schemas.openxmlformats.org/officeDocument/2006/relationships/tags" Target="../tags/tag279.xml"/><Relationship Id="rId5" Type="http://schemas.openxmlformats.org/officeDocument/2006/relationships/slideLayout" Target="../slideLayouts/slideLayout142.xml"/><Relationship Id="rId15" Type="http://schemas.openxmlformats.org/officeDocument/2006/relationships/slideLayout" Target="../slideLayouts/slideLayout152.xml"/><Relationship Id="rId23" Type="http://schemas.openxmlformats.org/officeDocument/2006/relationships/tags" Target="../tags/tag262.xml"/><Relationship Id="rId28" Type="http://schemas.openxmlformats.org/officeDocument/2006/relationships/tags" Target="../tags/tag267.xml"/><Relationship Id="rId36" Type="http://schemas.openxmlformats.org/officeDocument/2006/relationships/tags" Target="../tags/tag275.xml"/><Relationship Id="rId10" Type="http://schemas.openxmlformats.org/officeDocument/2006/relationships/slideLayout" Target="../slideLayouts/slideLayout147.xml"/><Relationship Id="rId19" Type="http://schemas.openxmlformats.org/officeDocument/2006/relationships/slideLayout" Target="../slideLayouts/slideLayout156.xml"/><Relationship Id="rId31" Type="http://schemas.openxmlformats.org/officeDocument/2006/relationships/tags" Target="../tags/tag270.xml"/><Relationship Id="rId44" Type="http://schemas.openxmlformats.org/officeDocument/2006/relationships/image" Target="../media/image8.jpeg"/><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tags" Target="../tags/tag261.xml"/><Relationship Id="rId27" Type="http://schemas.openxmlformats.org/officeDocument/2006/relationships/tags" Target="../tags/tag266.xml"/><Relationship Id="rId30" Type="http://schemas.openxmlformats.org/officeDocument/2006/relationships/tags" Target="../tags/tag269.xml"/><Relationship Id="rId35" Type="http://schemas.openxmlformats.org/officeDocument/2006/relationships/tags" Target="../tags/tag274.xml"/><Relationship Id="rId43" Type="http://schemas.openxmlformats.org/officeDocument/2006/relationships/image" Target="../media/image7.emf"/><Relationship Id="rId8" Type="http://schemas.openxmlformats.org/officeDocument/2006/relationships/slideLayout" Target="../slideLayouts/slideLayout145.xml"/><Relationship Id="rId3" Type="http://schemas.openxmlformats.org/officeDocument/2006/relationships/slideLayout" Target="../slideLayouts/slideLayout140.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tags" Target="../tags/tag264.xml"/><Relationship Id="rId33" Type="http://schemas.openxmlformats.org/officeDocument/2006/relationships/tags" Target="../tags/tag272.xml"/><Relationship Id="rId38" Type="http://schemas.openxmlformats.org/officeDocument/2006/relationships/tags" Target="../tags/tag277.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26" Type="http://schemas.openxmlformats.org/officeDocument/2006/relationships/tags" Target="../tags/tag407.xml"/><Relationship Id="rId39" Type="http://schemas.openxmlformats.org/officeDocument/2006/relationships/tags" Target="../tags/tag420.xml"/><Relationship Id="rId21" Type="http://schemas.openxmlformats.org/officeDocument/2006/relationships/tags" Target="../tags/tag402.xml"/><Relationship Id="rId34" Type="http://schemas.openxmlformats.org/officeDocument/2006/relationships/tags" Target="../tags/tag415.xml"/><Relationship Id="rId42" Type="http://schemas.openxmlformats.org/officeDocument/2006/relationships/image" Target="../media/image23.png"/><Relationship Id="rId7" Type="http://schemas.openxmlformats.org/officeDocument/2006/relationships/slideLayout" Target="../slideLayouts/slideLayout164.xml"/><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tags" Target="../tags/tag401.xml"/><Relationship Id="rId29" Type="http://schemas.openxmlformats.org/officeDocument/2006/relationships/tags" Target="../tags/tag410.xml"/><Relationship Id="rId41" Type="http://schemas.openxmlformats.org/officeDocument/2006/relationships/image" Target="../media/image10.emf"/><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tags" Target="../tags/tag405.xml"/><Relationship Id="rId32" Type="http://schemas.openxmlformats.org/officeDocument/2006/relationships/tags" Target="../tags/tag413.xml"/><Relationship Id="rId37" Type="http://schemas.openxmlformats.org/officeDocument/2006/relationships/tags" Target="../tags/tag418.xml"/><Relationship Id="rId40" Type="http://schemas.openxmlformats.org/officeDocument/2006/relationships/oleObject" Target="../embeddings/oleObject59.bin"/><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tags" Target="../tags/tag404.xml"/><Relationship Id="rId28" Type="http://schemas.openxmlformats.org/officeDocument/2006/relationships/tags" Target="../tags/tag409.xml"/><Relationship Id="rId36" Type="http://schemas.openxmlformats.org/officeDocument/2006/relationships/tags" Target="../tags/tag417.xml"/><Relationship Id="rId10" Type="http://schemas.openxmlformats.org/officeDocument/2006/relationships/slideLayout" Target="../slideLayouts/slideLayout167.xml"/><Relationship Id="rId19" Type="http://schemas.openxmlformats.org/officeDocument/2006/relationships/theme" Target="../theme/theme8.xml"/><Relationship Id="rId31" Type="http://schemas.openxmlformats.org/officeDocument/2006/relationships/tags" Target="../tags/tag412.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tags" Target="../tags/tag403.xml"/><Relationship Id="rId27" Type="http://schemas.openxmlformats.org/officeDocument/2006/relationships/tags" Target="../tags/tag408.xml"/><Relationship Id="rId30" Type="http://schemas.openxmlformats.org/officeDocument/2006/relationships/tags" Target="../tags/tag411.xml"/><Relationship Id="rId35" Type="http://schemas.openxmlformats.org/officeDocument/2006/relationships/tags" Target="../tags/tag416.xml"/><Relationship Id="rId8" Type="http://schemas.openxmlformats.org/officeDocument/2006/relationships/slideLayout" Target="../slideLayouts/slideLayout165.xml"/><Relationship Id="rId3" Type="http://schemas.openxmlformats.org/officeDocument/2006/relationships/slideLayout" Target="../slideLayouts/slideLayout160.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tags" Target="../tags/tag406.xml"/><Relationship Id="rId33" Type="http://schemas.openxmlformats.org/officeDocument/2006/relationships/tags" Target="../tags/tag414.xml"/><Relationship Id="rId38" Type="http://schemas.openxmlformats.org/officeDocument/2006/relationships/tags" Target="../tags/tag41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83.xml"/><Relationship Id="rId13" Type="http://schemas.openxmlformats.org/officeDocument/2006/relationships/slideLayout" Target="../slideLayouts/slideLayout188.xml"/><Relationship Id="rId18" Type="http://schemas.openxmlformats.org/officeDocument/2006/relationships/slideLayout" Target="../slideLayouts/slideLayout193.xml"/><Relationship Id="rId3" Type="http://schemas.openxmlformats.org/officeDocument/2006/relationships/slideLayout" Target="../slideLayouts/slideLayout178.xml"/><Relationship Id="rId21" Type="http://schemas.openxmlformats.org/officeDocument/2006/relationships/theme" Target="../theme/theme9.xml"/><Relationship Id="rId7" Type="http://schemas.openxmlformats.org/officeDocument/2006/relationships/slideLayout" Target="../slideLayouts/slideLayout182.xml"/><Relationship Id="rId12" Type="http://schemas.openxmlformats.org/officeDocument/2006/relationships/slideLayout" Target="../slideLayouts/slideLayout187.xml"/><Relationship Id="rId17" Type="http://schemas.openxmlformats.org/officeDocument/2006/relationships/slideLayout" Target="../slideLayouts/slideLayout192.xml"/><Relationship Id="rId2" Type="http://schemas.openxmlformats.org/officeDocument/2006/relationships/slideLayout" Target="../slideLayouts/slideLayout177.xml"/><Relationship Id="rId16" Type="http://schemas.openxmlformats.org/officeDocument/2006/relationships/slideLayout" Target="../slideLayouts/slideLayout191.xml"/><Relationship Id="rId20" Type="http://schemas.openxmlformats.org/officeDocument/2006/relationships/slideLayout" Target="../slideLayouts/slideLayout195.xml"/><Relationship Id="rId1" Type="http://schemas.openxmlformats.org/officeDocument/2006/relationships/slideLayout" Target="../slideLayouts/slideLayout176.xml"/><Relationship Id="rId6" Type="http://schemas.openxmlformats.org/officeDocument/2006/relationships/slideLayout" Target="../slideLayouts/slideLayout181.xml"/><Relationship Id="rId11" Type="http://schemas.openxmlformats.org/officeDocument/2006/relationships/slideLayout" Target="../slideLayouts/slideLayout186.xml"/><Relationship Id="rId5" Type="http://schemas.openxmlformats.org/officeDocument/2006/relationships/slideLayout" Target="../slideLayouts/slideLayout180.xml"/><Relationship Id="rId15" Type="http://schemas.openxmlformats.org/officeDocument/2006/relationships/slideLayout" Target="../slideLayouts/slideLayout190.xml"/><Relationship Id="rId10" Type="http://schemas.openxmlformats.org/officeDocument/2006/relationships/slideLayout" Target="../slideLayouts/slideLayout185.xml"/><Relationship Id="rId19" Type="http://schemas.openxmlformats.org/officeDocument/2006/relationships/slideLayout" Target="../slideLayouts/slideLayout194.xml"/><Relationship Id="rId4" Type="http://schemas.openxmlformats.org/officeDocument/2006/relationships/slideLayout" Target="../slideLayouts/slideLayout179.xml"/><Relationship Id="rId9" Type="http://schemas.openxmlformats.org/officeDocument/2006/relationships/slideLayout" Target="../slideLayouts/slideLayout184.xml"/><Relationship Id="rId14" Type="http://schemas.openxmlformats.org/officeDocument/2006/relationships/slideLayout" Target="../slideLayouts/slideLayout1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03.xml"/><Relationship Id="rId13" Type="http://schemas.openxmlformats.org/officeDocument/2006/relationships/slideLayout" Target="../slideLayouts/slideLayout208.xml"/><Relationship Id="rId18" Type="http://schemas.openxmlformats.org/officeDocument/2006/relationships/slideLayout" Target="../slideLayouts/slideLayout213.xml"/><Relationship Id="rId26" Type="http://schemas.openxmlformats.org/officeDocument/2006/relationships/slideLayout" Target="../slideLayouts/slideLayout221.xml"/><Relationship Id="rId3" Type="http://schemas.openxmlformats.org/officeDocument/2006/relationships/slideLayout" Target="../slideLayouts/slideLayout198.xml"/><Relationship Id="rId21" Type="http://schemas.openxmlformats.org/officeDocument/2006/relationships/slideLayout" Target="../slideLayouts/slideLayout216.xml"/><Relationship Id="rId7" Type="http://schemas.openxmlformats.org/officeDocument/2006/relationships/slideLayout" Target="../slideLayouts/slideLayout202.xml"/><Relationship Id="rId12" Type="http://schemas.openxmlformats.org/officeDocument/2006/relationships/slideLayout" Target="../slideLayouts/slideLayout207.xml"/><Relationship Id="rId17" Type="http://schemas.openxmlformats.org/officeDocument/2006/relationships/slideLayout" Target="../slideLayouts/slideLayout212.xml"/><Relationship Id="rId25" Type="http://schemas.openxmlformats.org/officeDocument/2006/relationships/slideLayout" Target="../slideLayouts/slideLayout220.xml"/><Relationship Id="rId2" Type="http://schemas.openxmlformats.org/officeDocument/2006/relationships/slideLayout" Target="../slideLayouts/slideLayout197.xml"/><Relationship Id="rId16" Type="http://schemas.openxmlformats.org/officeDocument/2006/relationships/slideLayout" Target="../slideLayouts/slideLayout211.xml"/><Relationship Id="rId20" Type="http://schemas.openxmlformats.org/officeDocument/2006/relationships/slideLayout" Target="../slideLayouts/slideLayout215.xml"/><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24" Type="http://schemas.openxmlformats.org/officeDocument/2006/relationships/slideLayout" Target="../slideLayouts/slideLayout219.xml"/><Relationship Id="rId5" Type="http://schemas.openxmlformats.org/officeDocument/2006/relationships/slideLayout" Target="../slideLayouts/slideLayout200.xml"/><Relationship Id="rId15" Type="http://schemas.openxmlformats.org/officeDocument/2006/relationships/slideLayout" Target="../slideLayouts/slideLayout210.xml"/><Relationship Id="rId23" Type="http://schemas.openxmlformats.org/officeDocument/2006/relationships/slideLayout" Target="../slideLayouts/slideLayout218.xml"/><Relationship Id="rId28" Type="http://schemas.openxmlformats.org/officeDocument/2006/relationships/theme" Target="../theme/theme10.xml"/><Relationship Id="rId10" Type="http://schemas.openxmlformats.org/officeDocument/2006/relationships/slideLayout" Target="../slideLayouts/slideLayout205.xml"/><Relationship Id="rId19" Type="http://schemas.openxmlformats.org/officeDocument/2006/relationships/slideLayout" Target="../slideLayouts/slideLayout214.xml"/><Relationship Id="rId4" Type="http://schemas.openxmlformats.org/officeDocument/2006/relationships/slideLayout" Target="../slideLayouts/slideLayout199.xml"/><Relationship Id="rId9" Type="http://schemas.openxmlformats.org/officeDocument/2006/relationships/slideLayout" Target="../slideLayouts/slideLayout204.xml"/><Relationship Id="rId14" Type="http://schemas.openxmlformats.org/officeDocument/2006/relationships/slideLayout" Target="../slideLayouts/slideLayout209.xml"/><Relationship Id="rId22" Type="http://schemas.openxmlformats.org/officeDocument/2006/relationships/slideLayout" Target="../slideLayouts/slideLayout217.xml"/><Relationship Id="rId27" Type="http://schemas.openxmlformats.org/officeDocument/2006/relationships/slideLayout" Target="../slideLayouts/slideLayout2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810" r:id="rId10"/>
    <p:sldLayoutId id="2147483825" r:id="rId11"/>
    <p:sldLayoutId id="2147483827" r:id="rId12"/>
    <p:sldLayoutId id="2147483824" r:id="rId13"/>
    <p:sldLayoutId id="2147483811" r:id="rId14"/>
    <p:sldLayoutId id="2147483815" r:id="rId15"/>
    <p:sldLayoutId id="2147483823" r:id="rId16"/>
    <p:sldLayoutId id="2147483822" r:id="rId17"/>
    <p:sldLayoutId id="2147483826" r:id="rId18"/>
    <p:sldLayoutId id="2147483905" r:id="rId19"/>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537454133"/>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8"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p:titleStyle>
    <p:bodyStyle>
      <a:lvl1pPr marL="342892" indent="-3428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31" indent="-285743"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2972" indent="-228594"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9F9F9"/>
        </a:solidFill>
        <a:effectLst/>
      </p:bgPr>
    </p:bg>
    <p:spTree>
      <p:nvGrpSpPr>
        <p:cNvPr id="1" name=""/>
        <p:cNvGrpSpPr/>
        <p:nvPr/>
      </p:nvGrpSpPr>
      <p:grpSpPr>
        <a:xfrm>
          <a:off x="0" y="0"/>
          <a:ext cx="0" cy="0"/>
          <a:chOff x="0" y="0"/>
          <a:chExt cx="0" cy="0"/>
        </a:xfrm>
      </p:grpSpPr>
      <p:sp>
        <p:nvSpPr>
          <p:cNvPr id="16" name="bk object 16"/>
          <p:cNvSpPr/>
          <p:nvPr userDrawn="1"/>
        </p:nvSpPr>
        <p:spPr>
          <a:xfrm rot="10800000">
            <a:off x="1" y="2603"/>
            <a:ext cx="9143999" cy="5140896"/>
          </a:xfrm>
          <a:prstGeom prst="rect">
            <a:avLst/>
          </a:prstGeom>
          <a:blipFill>
            <a:blip r:embed="rId11"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sz="1800">
              <a:latin typeface="Arial" panose="020B0604020202020204" pitchFamily="34" charset="0"/>
              <a:cs typeface="Arial" panose="020B0604020202020204" pitchFamily="34" charset="0"/>
            </a:endParaRPr>
          </a:p>
        </p:txBody>
      </p:sp>
      <p:sp>
        <p:nvSpPr>
          <p:cNvPr id="4" name="Holder 4"/>
          <p:cNvSpPr>
            <a:spLocks noGrp="1"/>
          </p:cNvSpPr>
          <p:nvPr>
            <p:ph type="ftr" sz="quarter" idx="5"/>
          </p:nvPr>
        </p:nvSpPr>
        <p:spPr>
          <a:xfrm>
            <a:off x="3108960" y="4783456"/>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6"/>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2/22/2024</a:t>
            </a:fld>
            <a:endParaRPr lang="en-US"/>
          </a:p>
        </p:txBody>
      </p:sp>
      <p:sp>
        <p:nvSpPr>
          <p:cNvPr id="6" name="Holder 6"/>
          <p:cNvSpPr>
            <a:spLocks noGrp="1"/>
          </p:cNvSpPr>
          <p:nvPr>
            <p:ph type="sldNum" sz="quarter" idx="7"/>
          </p:nvPr>
        </p:nvSpPr>
        <p:spPr>
          <a:xfrm>
            <a:off x="6583680" y="4783456"/>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88751189"/>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5" r:id="rId9"/>
  </p:sldLayoutIdLst>
  <p:txStyles>
    <p:titleStyle>
      <a:lvl1pPr>
        <a:defRPr>
          <a:latin typeface="Arial" panose="020B0604020202020204" pitchFamily="34" charset="0"/>
          <a:ea typeface="+mj-ea"/>
          <a:cs typeface="Arial" panose="020B0604020202020204" pitchFamily="34" charset="0"/>
        </a:defRPr>
      </a:lvl1pPr>
    </p:titleStyle>
    <p:bodyStyle>
      <a:lvl1pPr marL="0">
        <a:defRPr>
          <a:latin typeface="+mn-lt"/>
          <a:ea typeface="+mn-ea"/>
          <a:cs typeface="+mn-cs"/>
        </a:defRPr>
      </a:lvl1pPr>
      <a:lvl2pPr marL="457189">
        <a:defRPr>
          <a:latin typeface="+mn-lt"/>
          <a:ea typeface="+mn-ea"/>
          <a:cs typeface="+mn-cs"/>
        </a:defRPr>
      </a:lvl2pPr>
      <a:lvl3pPr marL="914378">
        <a:defRPr>
          <a:latin typeface="+mn-lt"/>
          <a:ea typeface="+mn-ea"/>
          <a:cs typeface="+mn-cs"/>
        </a:defRPr>
      </a:lvl3pPr>
      <a:lvl4pPr marL="1371566">
        <a:defRPr>
          <a:latin typeface="+mn-lt"/>
          <a:ea typeface="+mn-ea"/>
          <a:cs typeface="+mn-cs"/>
        </a:defRPr>
      </a:lvl4pPr>
      <a:lvl5pPr marL="1828754">
        <a:defRPr>
          <a:latin typeface="+mn-lt"/>
          <a:ea typeface="+mn-ea"/>
          <a:cs typeface="+mn-cs"/>
        </a:defRPr>
      </a:lvl5pPr>
      <a:lvl6pPr marL="2285943">
        <a:defRPr>
          <a:latin typeface="+mn-lt"/>
          <a:ea typeface="+mn-ea"/>
          <a:cs typeface="+mn-cs"/>
        </a:defRPr>
      </a:lvl6pPr>
      <a:lvl7pPr marL="2743132">
        <a:defRPr>
          <a:latin typeface="+mn-lt"/>
          <a:ea typeface="+mn-ea"/>
          <a:cs typeface="+mn-cs"/>
        </a:defRPr>
      </a:lvl7pPr>
      <a:lvl8pPr marL="3200320">
        <a:defRPr>
          <a:latin typeface="+mn-lt"/>
          <a:ea typeface="+mn-ea"/>
          <a:cs typeface="+mn-cs"/>
        </a:defRPr>
      </a:lvl8pPr>
      <a:lvl9pPr marL="3657509">
        <a:defRPr>
          <a:latin typeface="+mn-lt"/>
          <a:ea typeface="+mn-ea"/>
          <a:cs typeface="+mn-cs"/>
        </a:defRPr>
      </a:lvl9pPr>
    </p:bodyStyle>
    <p:otherStyle>
      <a:lvl1pPr marL="0">
        <a:defRPr>
          <a:latin typeface="+mn-lt"/>
          <a:ea typeface="+mn-ea"/>
          <a:cs typeface="+mn-cs"/>
        </a:defRPr>
      </a:lvl1pPr>
      <a:lvl2pPr marL="457189">
        <a:defRPr>
          <a:latin typeface="+mn-lt"/>
          <a:ea typeface="+mn-ea"/>
          <a:cs typeface="+mn-cs"/>
        </a:defRPr>
      </a:lvl2pPr>
      <a:lvl3pPr marL="914378">
        <a:defRPr>
          <a:latin typeface="+mn-lt"/>
          <a:ea typeface="+mn-ea"/>
          <a:cs typeface="+mn-cs"/>
        </a:defRPr>
      </a:lvl3pPr>
      <a:lvl4pPr marL="1371566">
        <a:defRPr>
          <a:latin typeface="+mn-lt"/>
          <a:ea typeface="+mn-ea"/>
          <a:cs typeface="+mn-cs"/>
        </a:defRPr>
      </a:lvl4pPr>
      <a:lvl5pPr marL="1828754">
        <a:defRPr>
          <a:latin typeface="+mn-lt"/>
          <a:ea typeface="+mn-ea"/>
          <a:cs typeface="+mn-cs"/>
        </a:defRPr>
      </a:lvl5pPr>
      <a:lvl6pPr marL="2285943">
        <a:defRPr>
          <a:latin typeface="+mn-lt"/>
          <a:ea typeface="+mn-ea"/>
          <a:cs typeface="+mn-cs"/>
        </a:defRPr>
      </a:lvl6pPr>
      <a:lvl7pPr marL="2743132">
        <a:defRPr>
          <a:latin typeface="+mn-lt"/>
          <a:ea typeface="+mn-ea"/>
          <a:cs typeface="+mn-cs"/>
        </a:defRPr>
      </a:lvl7pPr>
      <a:lvl8pPr marL="3200320">
        <a:defRPr>
          <a:latin typeface="+mn-lt"/>
          <a:ea typeface="+mn-ea"/>
          <a:cs typeface="+mn-cs"/>
        </a:defRPr>
      </a:lvl8pPr>
      <a:lvl9pPr marL="3657509">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9"/>
            </p:custDataLst>
            <p:extLst>
              <p:ext uri="{D42A27DB-BD31-4B8C-83A1-F6EECF244321}">
                <p14:modId xmlns:p14="http://schemas.microsoft.com/office/powerpoint/2010/main" val="216949795"/>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39" imgW="413" imgH="416" progId="TCLayout.ActiveDocument.1">
                  <p:embed/>
                </p:oleObj>
              </mc:Choice>
              <mc:Fallback>
                <p:oleObj name="think-cell Slide" r:id="rId39"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0"/>
                      <a:stretch>
                        <a:fillRect/>
                      </a:stretch>
                    </p:blipFill>
                    <p:spPr>
                      <a:xfrm>
                        <a:off x="1191" y="1191"/>
                        <a:ext cx="1191" cy="1191"/>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3AE24E48-4E63-4E51-A0AA-548DB10B2578}"/>
              </a:ext>
            </a:extLst>
          </p:cNvPr>
          <p:cNvPicPr>
            <a:picLocks noChangeAspect="1"/>
          </p:cNvPicPr>
          <p:nvPr userDrawn="1"/>
        </p:nvPicPr>
        <p:blipFill>
          <a:blip r:embed="rId41"/>
          <a:stretch>
            <a:fillRect/>
          </a:stretch>
        </p:blipFill>
        <p:spPr>
          <a:xfrm>
            <a:off x="0" y="0"/>
            <a:ext cx="9144000" cy="5143500"/>
          </a:xfrm>
          <a:prstGeom prst="rect">
            <a:avLst/>
          </a:prstGeom>
        </p:spPr>
      </p:pic>
      <p:sp>
        <p:nvSpPr>
          <p:cNvPr id="136" name="Rectangle 135">
            <a:extLst>
              <a:ext uri="{FF2B5EF4-FFF2-40B4-BE49-F238E27FC236}">
                <a16:creationId xmlns:a16="http://schemas.microsoft.com/office/drawing/2014/main" id="{91D5EAC8-A2A8-43F3-A75D-AA17D9EBF317}"/>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37" name="Rectangle 136">
            <a:extLst>
              <a:ext uri="{FF2B5EF4-FFF2-40B4-BE49-F238E27FC236}">
                <a16:creationId xmlns:a16="http://schemas.microsoft.com/office/drawing/2014/main" id="{0E2ED9AC-B5D1-4FE3-931D-61227B4976DD}"/>
              </a:ext>
            </a:extLst>
          </p:cNvPr>
          <p:cNvSpPr/>
          <p:nvPr userDrawn="1"/>
        </p:nvSpPr>
        <p:spPr>
          <a:xfrm>
            <a:off x="136321" y="350044"/>
            <a:ext cx="8871358" cy="464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20"/>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9142857" cy="51435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992">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2176272"/>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710309"/>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1"/>
            </p:custDataLst>
          </p:nvPr>
        </p:nvSpPr>
        <p:spPr>
          <a:xfrm>
            <a:off x="415479" y="4708801"/>
            <a:ext cx="5458968" cy="92333"/>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rtl="0"/>
            <a:r>
              <a:rPr lang="en-US" sz="60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2"/>
            </p:custDataLst>
          </p:nvPr>
        </p:nvSpPr>
        <p:spPr>
          <a:xfrm>
            <a:off x="416052" y="403925"/>
            <a:ext cx="8311896" cy="24237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3"/>
            </p:custDataLst>
          </p:nvPr>
        </p:nvSpPr>
        <p:spPr>
          <a:xfrm>
            <a:off x="4490804" y="1628100"/>
            <a:ext cx="2286940" cy="42319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sz="1200"/>
              <a:t>Above Chart Exhibit Title</a:t>
            </a:r>
          </a:p>
          <a:p>
            <a:pPr lvl="0" rtl="0"/>
            <a:r>
              <a:rPr lang="en-US" sz="1050" b="0" baseline="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416052" y="1641817"/>
            <a:ext cx="3341828" cy="1038746"/>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8" name="LegendLines" hidden="1">
            <a:extLst>
              <a:ext uri="{FF2B5EF4-FFF2-40B4-BE49-F238E27FC236}">
                <a16:creationId xmlns:a16="http://schemas.microsoft.com/office/drawing/2014/main" id="{C7DCB836-32CF-41A8-8549-9E3DC499E55F}"/>
              </a:ext>
            </a:extLst>
          </p:cNvPr>
          <p:cNvGrpSpPr/>
          <p:nvPr userDrawn="1"/>
        </p:nvGrpSpPr>
        <p:grpSpPr>
          <a:xfrm>
            <a:off x="7737984" y="2516265"/>
            <a:ext cx="983560" cy="718715"/>
            <a:chOff x="10162879" y="3243771"/>
            <a:chExt cx="1311412" cy="958287"/>
          </a:xfrm>
        </p:grpSpPr>
        <p:sp>
          <p:nvSpPr>
            <p:cNvPr id="149" name="Legend1" hidden="1">
              <a:extLst>
                <a:ext uri="{FF2B5EF4-FFF2-40B4-BE49-F238E27FC236}">
                  <a16:creationId xmlns:a16="http://schemas.microsoft.com/office/drawing/2014/main" id="{2FE0B932-DECA-4626-B0BB-981F59F6DF7B}"/>
                </a:ext>
              </a:extLst>
            </p:cNvPr>
            <p:cNvSpPr txBox="1"/>
            <p:nvPr/>
          </p:nvSpPr>
          <p:spPr>
            <a:xfrm>
              <a:off x="10886521" y="324377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0" name="Legend2" hidden="1">
              <a:extLst>
                <a:ext uri="{FF2B5EF4-FFF2-40B4-BE49-F238E27FC236}">
                  <a16:creationId xmlns:a16="http://schemas.microsoft.com/office/drawing/2014/main" id="{2EABE981-2DBB-4542-8B17-6AFCD722BE69}"/>
                </a:ext>
              </a:extLst>
            </p:cNvPr>
            <p:cNvSpPr txBox="1"/>
            <p:nvPr/>
          </p:nvSpPr>
          <p:spPr>
            <a:xfrm>
              <a:off x="10886523" y="3615192"/>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1" name="Legend3" hidden="1">
              <a:extLst>
                <a:ext uri="{FF2B5EF4-FFF2-40B4-BE49-F238E27FC236}">
                  <a16:creationId xmlns:a16="http://schemas.microsoft.com/office/drawing/2014/main" id="{81DFFEC4-AA06-4457-80F2-8F35D6314139}"/>
                </a:ext>
              </a:extLst>
            </p:cNvPr>
            <p:cNvSpPr txBox="1"/>
            <p:nvPr/>
          </p:nvSpPr>
          <p:spPr>
            <a:xfrm>
              <a:off x="10886522" y="3986614"/>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2" name="LineLegend3" hidden="1">
              <a:extLst>
                <a:ext uri="{FF2B5EF4-FFF2-40B4-BE49-F238E27FC236}">
                  <a16:creationId xmlns:a16="http://schemas.microsoft.com/office/drawing/2014/main" id="{EBFC5332-6764-4D2A-9990-021481D15667}"/>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ea typeface="+mn-ea"/>
              </a:endParaRPr>
            </a:p>
          </p:txBody>
        </p:sp>
        <p:sp>
          <p:nvSpPr>
            <p:cNvPr id="153" name="LineLegend2" hidden="1">
              <a:extLst>
                <a:ext uri="{FF2B5EF4-FFF2-40B4-BE49-F238E27FC236}">
                  <a16:creationId xmlns:a16="http://schemas.microsoft.com/office/drawing/2014/main" id="{C6BB765D-3AE3-4E6A-AABA-B4670FDDD22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ea typeface="+mn-ea"/>
              </a:endParaRPr>
            </a:p>
          </p:txBody>
        </p:sp>
        <p:sp>
          <p:nvSpPr>
            <p:cNvPr id="154" name="LineLegend1" hidden="1">
              <a:extLst>
                <a:ext uri="{FF2B5EF4-FFF2-40B4-BE49-F238E27FC236}">
                  <a16:creationId xmlns:a16="http://schemas.microsoft.com/office/drawing/2014/main" id="{F30518A1-3A92-448D-96E3-F75CABD57DE5}"/>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ea typeface="+mn-ea"/>
              </a:endParaRPr>
            </a:p>
          </p:txBody>
        </p:sp>
      </p:grpSp>
      <p:grpSp>
        <p:nvGrpSpPr>
          <p:cNvPr id="155" name="LegendMoons" hidden="1">
            <a:extLst>
              <a:ext uri="{FF2B5EF4-FFF2-40B4-BE49-F238E27FC236}">
                <a16:creationId xmlns:a16="http://schemas.microsoft.com/office/drawing/2014/main" id="{A0628D37-4980-4243-B324-DCADEBF84168}"/>
              </a:ext>
            </a:extLst>
          </p:cNvPr>
          <p:cNvGrpSpPr/>
          <p:nvPr userDrawn="1"/>
        </p:nvGrpSpPr>
        <p:grpSpPr>
          <a:xfrm>
            <a:off x="8016239" y="1061988"/>
            <a:ext cx="705301" cy="1298894"/>
            <a:chOff x="7723680" y="1702457"/>
            <a:chExt cx="940400" cy="1731859"/>
          </a:xfrm>
        </p:grpSpPr>
        <p:sp>
          <p:nvSpPr>
            <p:cNvPr id="156" name="Legend1" hidden="1">
              <a:extLst>
                <a:ext uri="{FF2B5EF4-FFF2-40B4-BE49-F238E27FC236}">
                  <a16:creationId xmlns:a16="http://schemas.microsoft.com/office/drawing/2014/main" id="{2BC1EF6D-6E41-4BAF-88C5-C74A70356A6A}"/>
                </a:ext>
              </a:extLst>
            </p:cNvPr>
            <p:cNvSpPr txBox="1"/>
            <p:nvPr/>
          </p:nvSpPr>
          <p:spPr>
            <a:xfrm>
              <a:off x="8076312" y="1709816"/>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7" name="Legend2" hidden="1">
              <a:extLst>
                <a:ext uri="{FF2B5EF4-FFF2-40B4-BE49-F238E27FC236}">
                  <a16:creationId xmlns:a16="http://schemas.microsoft.com/office/drawing/2014/main" id="{E75DE672-EBFE-47A2-9BA6-552CEEA3D921}"/>
                </a:ext>
              </a:extLst>
            </p:cNvPr>
            <p:cNvSpPr txBox="1"/>
            <p:nvPr/>
          </p:nvSpPr>
          <p:spPr>
            <a:xfrm>
              <a:off x="8076312" y="2085274"/>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8" name="Legend3" hidden="1">
              <a:extLst>
                <a:ext uri="{FF2B5EF4-FFF2-40B4-BE49-F238E27FC236}">
                  <a16:creationId xmlns:a16="http://schemas.microsoft.com/office/drawing/2014/main" id="{4444DD16-FC2F-41F3-B3C8-B3605F184C7A}"/>
                </a:ext>
              </a:extLst>
            </p:cNvPr>
            <p:cNvSpPr txBox="1"/>
            <p:nvPr/>
          </p:nvSpPr>
          <p:spPr>
            <a:xfrm>
              <a:off x="8076312" y="2460733"/>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9" name="Legend4" hidden="1">
              <a:extLst>
                <a:ext uri="{FF2B5EF4-FFF2-40B4-BE49-F238E27FC236}">
                  <a16:creationId xmlns:a16="http://schemas.microsoft.com/office/drawing/2014/main" id="{9C02DB83-070E-40D0-8BC1-550F5BF3E3E4}"/>
                </a:ext>
              </a:extLst>
            </p:cNvPr>
            <p:cNvSpPr txBox="1"/>
            <p:nvPr/>
          </p:nvSpPr>
          <p:spPr>
            <a:xfrm>
              <a:off x="8076312" y="2836192"/>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60" name="Legend5" hidden="1">
              <a:extLst>
                <a:ext uri="{FF2B5EF4-FFF2-40B4-BE49-F238E27FC236}">
                  <a16:creationId xmlns:a16="http://schemas.microsoft.com/office/drawing/2014/main" id="{D1F394C7-C870-4C94-B15F-0485C045993A}"/>
                </a:ext>
              </a:extLst>
            </p:cNvPr>
            <p:cNvSpPr txBox="1"/>
            <p:nvPr/>
          </p:nvSpPr>
          <p:spPr>
            <a:xfrm>
              <a:off x="8076312" y="3211653"/>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grpSp>
          <p:nvGrpSpPr>
            <p:cNvPr id="161" name="MoonLegend1" hidden="1">
              <a:extLst>
                <a:ext uri="{FF2B5EF4-FFF2-40B4-BE49-F238E27FC236}">
                  <a16:creationId xmlns:a16="http://schemas.microsoft.com/office/drawing/2014/main" id="{398B5D81-E7FB-41AC-855E-987B5F78CBF6}"/>
                </a:ext>
              </a:extLst>
            </p:cNvPr>
            <p:cNvGrpSpPr>
              <a:grpSpLocks noChangeAspect="1"/>
            </p:cNvGrpSpPr>
            <p:nvPr>
              <p:custDataLst>
                <p:tags r:id="rId24"/>
              </p:custDataLst>
            </p:nvPr>
          </p:nvGrpSpPr>
          <p:grpSpPr>
            <a:xfrm>
              <a:off x="7723680" y="1702457"/>
              <a:ext cx="228600" cy="228600"/>
              <a:chOff x="762000" y="1270000"/>
              <a:chExt cx="254000" cy="254000"/>
            </a:xfrm>
          </p:grpSpPr>
          <p:sp>
            <p:nvSpPr>
              <p:cNvPr id="184" name="Oval 183" hidden="1">
                <a:extLst>
                  <a:ext uri="{FF2B5EF4-FFF2-40B4-BE49-F238E27FC236}">
                    <a16:creationId xmlns:a16="http://schemas.microsoft.com/office/drawing/2014/main" id="{29537F15-5C90-42B5-AB51-CD1C0BD828EC}"/>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85" name="Arc 184" hidden="1">
                <a:extLst>
                  <a:ext uri="{FF2B5EF4-FFF2-40B4-BE49-F238E27FC236}">
                    <a16:creationId xmlns:a16="http://schemas.microsoft.com/office/drawing/2014/main" id="{3E976478-C241-48DA-B15A-272F09FCF1FA}"/>
                  </a:ext>
                </a:extLst>
              </p:cNvPr>
              <p:cNvSpPr/>
              <p:nvPr>
                <p:custDataLst>
                  <p:tags r:id="rId38"/>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2" name="MoonLegend2" hidden="1">
              <a:extLst>
                <a:ext uri="{FF2B5EF4-FFF2-40B4-BE49-F238E27FC236}">
                  <a16:creationId xmlns:a16="http://schemas.microsoft.com/office/drawing/2014/main" id="{C85E45D7-7421-495D-A34F-3DC4DC77CB68}"/>
                </a:ext>
              </a:extLst>
            </p:cNvPr>
            <p:cNvGrpSpPr>
              <a:grpSpLocks noChangeAspect="1"/>
            </p:cNvGrpSpPr>
            <p:nvPr>
              <p:custDataLst>
                <p:tags r:id="rId25"/>
              </p:custDataLst>
            </p:nvPr>
          </p:nvGrpSpPr>
          <p:grpSpPr>
            <a:xfrm>
              <a:off x="7723680" y="2078270"/>
              <a:ext cx="228600" cy="228600"/>
              <a:chOff x="762000" y="1270000"/>
              <a:chExt cx="254000" cy="254000"/>
            </a:xfrm>
          </p:grpSpPr>
          <p:sp>
            <p:nvSpPr>
              <p:cNvPr id="182" name="Oval 181" hidden="1">
                <a:extLst>
                  <a:ext uri="{FF2B5EF4-FFF2-40B4-BE49-F238E27FC236}">
                    <a16:creationId xmlns:a16="http://schemas.microsoft.com/office/drawing/2014/main" id="{1D21A7B4-CED0-40BD-9E0B-EFEAEA125B86}"/>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83" name="Arc 182" hidden="1">
                <a:extLst>
                  <a:ext uri="{FF2B5EF4-FFF2-40B4-BE49-F238E27FC236}">
                    <a16:creationId xmlns:a16="http://schemas.microsoft.com/office/drawing/2014/main" id="{DB550AED-578F-47DC-A241-85F6479E3898}"/>
                  </a:ext>
                </a:extLst>
              </p:cNvPr>
              <p:cNvSpPr/>
              <p:nvPr>
                <p:custDataLst>
                  <p:tags r:id="rId36"/>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3" name="MoonLegend3" hidden="1">
              <a:extLst>
                <a:ext uri="{FF2B5EF4-FFF2-40B4-BE49-F238E27FC236}">
                  <a16:creationId xmlns:a16="http://schemas.microsoft.com/office/drawing/2014/main" id="{C127470E-30A1-49EB-8AA2-D80CC77612BE}"/>
                </a:ext>
              </a:extLst>
            </p:cNvPr>
            <p:cNvGrpSpPr>
              <a:grpSpLocks noChangeAspect="1"/>
            </p:cNvGrpSpPr>
            <p:nvPr>
              <p:custDataLst>
                <p:tags r:id="rId26"/>
              </p:custDataLst>
            </p:nvPr>
          </p:nvGrpSpPr>
          <p:grpSpPr>
            <a:xfrm>
              <a:off x="7723680" y="2454085"/>
              <a:ext cx="228600" cy="228600"/>
              <a:chOff x="762000" y="1270000"/>
              <a:chExt cx="254000" cy="254000"/>
            </a:xfrm>
          </p:grpSpPr>
          <p:sp>
            <p:nvSpPr>
              <p:cNvPr id="180" name="Oval 179" hidden="1">
                <a:extLst>
                  <a:ext uri="{FF2B5EF4-FFF2-40B4-BE49-F238E27FC236}">
                    <a16:creationId xmlns:a16="http://schemas.microsoft.com/office/drawing/2014/main" id="{C33994E5-FDC1-4D3C-9D64-46FA4C13E611}"/>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81" name="Arc 180" hidden="1">
                <a:extLst>
                  <a:ext uri="{FF2B5EF4-FFF2-40B4-BE49-F238E27FC236}">
                    <a16:creationId xmlns:a16="http://schemas.microsoft.com/office/drawing/2014/main" id="{BFDBD911-FF97-4012-A16A-9C649778B927}"/>
                  </a:ext>
                </a:extLst>
              </p:cNvPr>
              <p:cNvSpPr/>
              <p:nvPr>
                <p:custDataLst>
                  <p:tags r:id="rId34"/>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4" name="MoonLegend4" hidden="1">
              <a:extLst>
                <a:ext uri="{FF2B5EF4-FFF2-40B4-BE49-F238E27FC236}">
                  <a16:creationId xmlns:a16="http://schemas.microsoft.com/office/drawing/2014/main" id="{DBFCA8E8-E958-478C-82D0-F8434ABF0F0B}"/>
                </a:ext>
              </a:extLst>
            </p:cNvPr>
            <p:cNvGrpSpPr>
              <a:grpSpLocks noChangeAspect="1"/>
            </p:cNvGrpSpPr>
            <p:nvPr>
              <p:custDataLst>
                <p:tags r:id="rId27"/>
              </p:custDataLst>
            </p:nvPr>
          </p:nvGrpSpPr>
          <p:grpSpPr>
            <a:xfrm>
              <a:off x="7723680" y="2829900"/>
              <a:ext cx="228600" cy="228600"/>
              <a:chOff x="762000" y="1270000"/>
              <a:chExt cx="254000" cy="254000"/>
            </a:xfrm>
          </p:grpSpPr>
          <p:sp>
            <p:nvSpPr>
              <p:cNvPr id="168" name="Oval 167" hidden="1">
                <a:extLst>
                  <a:ext uri="{FF2B5EF4-FFF2-40B4-BE49-F238E27FC236}">
                    <a16:creationId xmlns:a16="http://schemas.microsoft.com/office/drawing/2014/main" id="{973F84A1-47AF-4424-B81A-D0B9B87503E6}"/>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79" name="Arc 178" hidden="1">
                <a:extLst>
                  <a:ext uri="{FF2B5EF4-FFF2-40B4-BE49-F238E27FC236}">
                    <a16:creationId xmlns:a16="http://schemas.microsoft.com/office/drawing/2014/main" id="{F26CC5FD-9314-4976-B81C-3CB9ECD04535}"/>
                  </a:ext>
                </a:extLst>
              </p:cNvPr>
              <p:cNvSpPr/>
              <p:nvPr>
                <p:custDataLst>
                  <p:tags r:id="rId32"/>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5" name="MoonLegend5" hidden="1">
              <a:extLst>
                <a:ext uri="{FF2B5EF4-FFF2-40B4-BE49-F238E27FC236}">
                  <a16:creationId xmlns:a16="http://schemas.microsoft.com/office/drawing/2014/main" id="{5C1ABD46-6A63-4566-A0AC-ED1ACECA1DE6}"/>
                </a:ext>
              </a:extLst>
            </p:cNvPr>
            <p:cNvGrpSpPr>
              <a:grpSpLocks noChangeAspect="1"/>
            </p:cNvGrpSpPr>
            <p:nvPr>
              <p:custDataLst>
                <p:tags r:id="rId28"/>
              </p:custDataLst>
            </p:nvPr>
          </p:nvGrpSpPr>
          <p:grpSpPr>
            <a:xfrm>
              <a:off x="7723680" y="3205716"/>
              <a:ext cx="228600" cy="228600"/>
              <a:chOff x="762000" y="1270000"/>
              <a:chExt cx="254000" cy="254000"/>
            </a:xfrm>
          </p:grpSpPr>
          <p:sp>
            <p:nvSpPr>
              <p:cNvPr id="166" name="Oval 165" hidden="1">
                <a:extLst>
                  <a:ext uri="{FF2B5EF4-FFF2-40B4-BE49-F238E27FC236}">
                    <a16:creationId xmlns:a16="http://schemas.microsoft.com/office/drawing/2014/main" id="{8605E049-44A9-466F-9083-6A364114C834}"/>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67" name="Arc 166" hidden="1">
                <a:extLst>
                  <a:ext uri="{FF2B5EF4-FFF2-40B4-BE49-F238E27FC236}">
                    <a16:creationId xmlns:a16="http://schemas.microsoft.com/office/drawing/2014/main" id="{1B0EA557-F934-4208-B291-7DDEF695E02F}"/>
                  </a:ext>
                </a:extLst>
              </p:cNvPr>
              <p:cNvSpPr/>
              <p:nvPr>
                <p:custDataLst>
                  <p:tags r:id="rId30"/>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grpSp>
        <p:nvGrpSpPr>
          <p:cNvPr id="187" name="LegendBoxes" hidden="1">
            <a:extLst>
              <a:ext uri="{FF2B5EF4-FFF2-40B4-BE49-F238E27FC236}">
                <a16:creationId xmlns:a16="http://schemas.microsoft.com/office/drawing/2014/main" id="{021EB70A-DB08-431D-9D17-BDC75A8CA46C}"/>
              </a:ext>
            </a:extLst>
          </p:cNvPr>
          <p:cNvGrpSpPr/>
          <p:nvPr userDrawn="1"/>
        </p:nvGrpSpPr>
        <p:grpSpPr>
          <a:xfrm>
            <a:off x="8036098" y="3390367"/>
            <a:ext cx="685436" cy="1287961"/>
            <a:chOff x="10652400" y="4322823"/>
            <a:chExt cx="913915" cy="1717282"/>
          </a:xfrm>
        </p:grpSpPr>
        <p:sp>
          <p:nvSpPr>
            <p:cNvPr id="188" name="RectangleLegend1" hidden="1">
              <a:extLst>
                <a:ext uri="{FF2B5EF4-FFF2-40B4-BE49-F238E27FC236}">
                  <a16:creationId xmlns:a16="http://schemas.microsoft.com/office/drawing/2014/main" id="{85CABAF9-4F6D-463E-A360-AC6A6BD08D1C}"/>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89" name="RectangleLegend2" hidden="1">
              <a:extLst>
                <a:ext uri="{FF2B5EF4-FFF2-40B4-BE49-F238E27FC236}">
                  <a16:creationId xmlns:a16="http://schemas.microsoft.com/office/drawing/2014/main" id="{FDF81B49-A82A-4B1E-B2DB-F7FC19903E4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0" name="RectangleLegend3" hidden="1">
              <a:extLst>
                <a:ext uri="{FF2B5EF4-FFF2-40B4-BE49-F238E27FC236}">
                  <a16:creationId xmlns:a16="http://schemas.microsoft.com/office/drawing/2014/main" id="{93B56DD1-5471-484E-8902-B64D9344E1CE}"/>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1" name="RectangleLegend4" hidden="1">
              <a:extLst>
                <a:ext uri="{FF2B5EF4-FFF2-40B4-BE49-F238E27FC236}">
                  <a16:creationId xmlns:a16="http://schemas.microsoft.com/office/drawing/2014/main" id="{9897FA9C-9ACB-4745-BC85-83CE51EE3276}"/>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2" name="RectangleLegend5" hidden="1">
              <a:extLst>
                <a:ext uri="{FF2B5EF4-FFF2-40B4-BE49-F238E27FC236}">
                  <a16:creationId xmlns:a16="http://schemas.microsoft.com/office/drawing/2014/main" id="{0B981953-9A93-4D56-AB67-EE02DFDBD88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3" name="Legend1" hidden="1">
              <a:extLst>
                <a:ext uri="{FF2B5EF4-FFF2-40B4-BE49-F238E27FC236}">
                  <a16:creationId xmlns:a16="http://schemas.microsoft.com/office/drawing/2014/main" id="{F057028D-CFCC-4CEE-B043-37F013A27E26}"/>
                </a:ext>
              </a:extLst>
            </p:cNvPr>
            <p:cNvSpPr txBox="1"/>
            <p:nvPr/>
          </p:nvSpPr>
          <p:spPr>
            <a:xfrm>
              <a:off x="10978547" y="4322823"/>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4" name="Legend2" hidden="1">
              <a:extLst>
                <a:ext uri="{FF2B5EF4-FFF2-40B4-BE49-F238E27FC236}">
                  <a16:creationId xmlns:a16="http://schemas.microsoft.com/office/drawing/2014/main" id="{3FC17B2C-B9D3-41C5-816D-EF7CE688BD55}"/>
                </a:ext>
              </a:extLst>
            </p:cNvPr>
            <p:cNvSpPr txBox="1"/>
            <p:nvPr/>
          </p:nvSpPr>
          <p:spPr>
            <a:xfrm>
              <a:off x="10978545" y="4702322"/>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5" name="Legend3" hidden="1">
              <a:extLst>
                <a:ext uri="{FF2B5EF4-FFF2-40B4-BE49-F238E27FC236}">
                  <a16:creationId xmlns:a16="http://schemas.microsoft.com/office/drawing/2014/main" id="{F7EBE247-54F7-4BAD-ABD3-4666ADA36520}"/>
                </a:ext>
              </a:extLst>
            </p:cNvPr>
            <p:cNvSpPr txBox="1"/>
            <p:nvPr/>
          </p:nvSpPr>
          <p:spPr>
            <a:xfrm>
              <a:off x="10978545" y="5081819"/>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6" name="Legend4" hidden="1">
              <a:extLst>
                <a:ext uri="{FF2B5EF4-FFF2-40B4-BE49-F238E27FC236}">
                  <a16:creationId xmlns:a16="http://schemas.microsoft.com/office/drawing/2014/main" id="{EB1EC36A-5AE6-4A5D-AF4C-0CB40ED16EF8}"/>
                </a:ext>
              </a:extLst>
            </p:cNvPr>
            <p:cNvSpPr txBox="1"/>
            <p:nvPr/>
          </p:nvSpPr>
          <p:spPr>
            <a:xfrm>
              <a:off x="10978545" y="545324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7" name="Legend5" hidden="1">
              <a:extLst>
                <a:ext uri="{FF2B5EF4-FFF2-40B4-BE49-F238E27FC236}">
                  <a16:creationId xmlns:a16="http://schemas.microsoft.com/office/drawing/2014/main" id="{9A57A93E-21C3-405B-9DA4-E12D74991C4F}"/>
                </a:ext>
              </a:extLst>
            </p:cNvPr>
            <p:cNvSpPr txBox="1"/>
            <p:nvPr/>
          </p:nvSpPr>
          <p:spPr>
            <a:xfrm>
              <a:off x="10978545" y="582466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grpSp>
      <p:sp>
        <p:nvSpPr>
          <p:cNvPr id="140" name="Sticker" hidden="1">
            <a:extLst>
              <a:ext uri="{FF2B5EF4-FFF2-40B4-BE49-F238E27FC236}">
                <a16:creationId xmlns:a16="http://schemas.microsoft.com/office/drawing/2014/main" id="{3D7CA609-E6B0-481F-B7D5-8D2ED0040100}"/>
              </a:ext>
            </a:extLst>
          </p:cNvPr>
          <p:cNvSpPr txBox="1"/>
          <p:nvPr userDrawn="1"/>
        </p:nvSpPr>
        <p:spPr>
          <a:xfrm>
            <a:off x="418867" y="949928"/>
            <a:ext cx="293350" cy="92333"/>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rtl="0"/>
            <a:r>
              <a:rPr lang="en-US" sz="600"/>
              <a:t>STICKER</a:t>
            </a:r>
          </a:p>
        </p:txBody>
      </p:sp>
      <p:sp>
        <p:nvSpPr>
          <p:cNvPr id="141" name="TextBox 140">
            <a:extLst>
              <a:ext uri="{FF2B5EF4-FFF2-40B4-BE49-F238E27FC236}">
                <a16:creationId xmlns:a16="http://schemas.microsoft.com/office/drawing/2014/main" id="{D10A5A3E-1C61-4596-8191-9E29A9C2CE64}"/>
              </a:ext>
            </a:extLst>
          </p:cNvPr>
          <p:cNvSpPr txBox="1"/>
          <p:nvPr userDrawn="1"/>
        </p:nvSpPr>
        <p:spPr>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42" name="Sticker">
            <a:extLst>
              <a:ext uri="{FF2B5EF4-FFF2-40B4-BE49-F238E27FC236}">
                <a16:creationId xmlns:a16="http://schemas.microsoft.com/office/drawing/2014/main" id="{2A8181E3-0688-4E1C-9F09-BE307DA068FE}"/>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43" name="object 7">
            <a:extLst>
              <a:ext uri="{FF2B5EF4-FFF2-40B4-BE49-F238E27FC236}">
                <a16:creationId xmlns:a16="http://schemas.microsoft.com/office/drawing/2014/main" id="{C7392EC4-F148-4E75-AC95-DA931437E04E}"/>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6036437"/>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 id="2147483904" r:id="rId17"/>
  </p:sldLayoutIdLst>
  <p:txStyles>
    <p:titleStyle>
      <a:lvl1pPr algn="l" defTabSz="685800" rtl="0" eaLnBrk="1" latinLnBrk="0" hangingPunct="1">
        <a:lnSpc>
          <a:spcPct val="100000"/>
        </a:lnSpc>
        <a:spcBef>
          <a:spcPct val="0"/>
        </a:spcBef>
        <a:buNone/>
        <a:defRPr lang="en-US" sz="1575" b="1" kern="1200" spc="0" baseline="0" dirty="0">
          <a:ln w="6350" cap="flat">
            <a:noFill/>
            <a:miter lim="800000"/>
          </a:ln>
          <a:solidFill>
            <a:schemeClr val="tx1"/>
          </a:solidFill>
          <a:latin typeface="+mj-lt"/>
          <a:ea typeface="+mj-ea"/>
          <a:cs typeface="+mj-cs"/>
        </a:defRPr>
      </a:lvl1pPr>
    </p:titleStyle>
    <p:bodyStyle>
      <a:lvl1pPr marL="0" indent="0" algn="l" defTabSz="685800" rtl="0" eaLnBrk="1" latinLnBrk="0" hangingPunct="1">
        <a:lnSpc>
          <a:spcPct val="100000"/>
        </a:lnSpc>
        <a:spcBef>
          <a:spcPts val="225"/>
        </a:spcBef>
        <a:spcAft>
          <a:spcPts val="225"/>
        </a:spcAft>
        <a:buClr>
          <a:schemeClr val="tx1"/>
        </a:buClr>
        <a:buSzPct val="100000"/>
        <a:buFont typeface="Segoe UI" panose="020B0502040204020203" pitchFamily="34" charset="0"/>
        <a:buChar char="​"/>
        <a:defRPr lang="en-US" sz="1200" kern="1200" dirty="0">
          <a:solidFill>
            <a:schemeClr val="tx1"/>
          </a:solidFill>
          <a:latin typeface="+mn-lt"/>
          <a:ea typeface="+mn-ea"/>
          <a:cs typeface="Arial" panose="020B0604020202020204" pitchFamily="34" charset="0"/>
        </a:defRPr>
      </a:lvl1pPr>
      <a:lvl2pPr marL="171450" indent="-171450" algn="l" defTabSz="685800" rtl="0" eaLnBrk="1" latinLnBrk="0" hangingPunct="1">
        <a:lnSpc>
          <a:spcPct val="100000"/>
        </a:lnSpc>
        <a:spcBef>
          <a:spcPts val="0"/>
        </a:spcBef>
        <a:spcAft>
          <a:spcPts val="225"/>
        </a:spcAft>
        <a:buClr>
          <a:schemeClr val="tx1"/>
        </a:buClr>
        <a:buSzPct val="110000"/>
        <a:buFont typeface="Wingdings" panose="05000000000000000000" pitchFamily="2" charset="2"/>
        <a:buChar char=""/>
        <a:defRPr lang="en-US" sz="1200" kern="1200" dirty="0">
          <a:solidFill>
            <a:schemeClr val="tx1"/>
          </a:solidFill>
          <a:latin typeface="+mn-lt"/>
          <a:ea typeface="+mn-ea"/>
          <a:cs typeface="+mn-cs"/>
        </a:defRPr>
      </a:lvl2pPr>
      <a:lvl3pPr marL="329184" indent="-157734" algn="l" defTabSz="685800" rtl="0" eaLnBrk="1" latinLnBrk="0" hangingPunct="1">
        <a:lnSpc>
          <a:spcPct val="100000"/>
        </a:lnSpc>
        <a:spcBef>
          <a:spcPts val="0"/>
        </a:spcBef>
        <a:spcAft>
          <a:spcPts val="225"/>
        </a:spcAft>
        <a:buClr>
          <a:schemeClr val="tx1"/>
        </a:buClr>
        <a:buSzPct val="110000"/>
        <a:buFont typeface="Arial" panose="020B0604020202020204" pitchFamily="34" charset="0"/>
        <a:buChar char="‒"/>
        <a:defRPr lang="en-US" sz="1200" kern="1200" dirty="0">
          <a:solidFill>
            <a:schemeClr val="tx1"/>
          </a:solidFill>
          <a:latin typeface="+mn-lt"/>
          <a:ea typeface="+mn-ea"/>
          <a:cs typeface="+mn-cs"/>
        </a:defRPr>
      </a:lvl3pPr>
      <a:lvl4pPr marL="445770" indent="-116586"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lang="en-US" sz="1200" kern="1200" dirty="0">
          <a:solidFill>
            <a:schemeClr val="tx1"/>
          </a:solidFill>
          <a:latin typeface="+mn-lt"/>
          <a:ea typeface="+mn-ea"/>
          <a:cs typeface="+mn-cs"/>
        </a:defRPr>
      </a:lvl4pPr>
      <a:lvl5pPr marL="610362" indent="-109728"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lang="en-US" sz="1200" kern="1200" dirty="0">
          <a:solidFill>
            <a:schemeClr val="tx1"/>
          </a:solidFill>
          <a:latin typeface="+mn-lt"/>
          <a:ea typeface="+mn-ea"/>
          <a:cs typeface="+mn-cs"/>
        </a:defRPr>
      </a:lvl5pPr>
      <a:lvl6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6pPr>
      <a:lvl7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7pPr>
      <a:lvl8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8pPr>
      <a:lvl9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77">
          <p15:clr>
            <a:srgbClr val="5ACBF0"/>
          </p15:clr>
        </p15:guide>
        <p15:guide id="3" orient="horz" pos="3912">
          <p15:clr>
            <a:srgbClr val="5ACBF0"/>
          </p15:clr>
        </p15:guide>
        <p15:guide id="4" orient="horz" pos="1083">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9"/>
            </p:custDataLst>
            <p:extLst>
              <p:ext uri="{D42A27DB-BD31-4B8C-83A1-F6EECF244321}">
                <p14:modId xmlns:p14="http://schemas.microsoft.com/office/powerpoint/2010/main" val="216949795"/>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39" imgW="413" imgH="416" progId="TCLayout.ActiveDocument.1">
                  <p:embed/>
                </p:oleObj>
              </mc:Choice>
              <mc:Fallback>
                <p:oleObj name="think-cell Slide" r:id="rId39"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0"/>
                      <a:stretch>
                        <a:fillRect/>
                      </a:stretch>
                    </p:blipFill>
                    <p:spPr>
                      <a:xfrm>
                        <a:off x="1191" y="1191"/>
                        <a:ext cx="1191" cy="1191"/>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3AE24E48-4E63-4E51-A0AA-548DB10B2578}"/>
              </a:ext>
            </a:extLst>
          </p:cNvPr>
          <p:cNvPicPr>
            <a:picLocks noChangeAspect="1"/>
          </p:cNvPicPr>
          <p:nvPr userDrawn="1"/>
        </p:nvPicPr>
        <p:blipFill>
          <a:blip r:embed="rId41"/>
          <a:stretch>
            <a:fillRect/>
          </a:stretch>
        </p:blipFill>
        <p:spPr>
          <a:xfrm>
            <a:off x="0" y="0"/>
            <a:ext cx="9144000" cy="5143500"/>
          </a:xfrm>
          <a:prstGeom prst="rect">
            <a:avLst/>
          </a:prstGeom>
        </p:spPr>
      </p:pic>
      <p:sp>
        <p:nvSpPr>
          <p:cNvPr id="136" name="Rectangle 135">
            <a:extLst>
              <a:ext uri="{FF2B5EF4-FFF2-40B4-BE49-F238E27FC236}">
                <a16:creationId xmlns:a16="http://schemas.microsoft.com/office/drawing/2014/main" id="{91D5EAC8-A2A8-43F3-A75D-AA17D9EBF317}"/>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37" name="Rectangle 136">
            <a:extLst>
              <a:ext uri="{FF2B5EF4-FFF2-40B4-BE49-F238E27FC236}">
                <a16:creationId xmlns:a16="http://schemas.microsoft.com/office/drawing/2014/main" id="{0E2ED9AC-B5D1-4FE3-931D-61227B4976DD}"/>
              </a:ext>
            </a:extLst>
          </p:cNvPr>
          <p:cNvSpPr/>
          <p:nvPr userDrawn="1"/>
        </p:nvSpPr>
        <p:spPr>
          <a:xfrm>
            <a:off x="136321" y="350044"/>
            <a:ext cx="8871358" cy="464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20"/>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9142857" cy="51435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992">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2176272"/>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710309"/>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1"/>
            </p:custDataLst>
          </p:nvPr>
        </p:nvSpPr>
        <p:spPr>
          <a:xfrm>
            <a:off x="415479" y="4708801"/>
            <a:ext cx="5458968" cy="92333"/>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rtl="0"/>
            <a:r>
              <a:rPr lang="en-US" sz="60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2"/>
            </p:custDataLst>
          </p:nvPr>
        </p:nvSpPr>
        <p:spPr>
          <a:xfrm>
            <a:off x="416052" y="403925"/>
            <a:ext cx="8311896" cy="24237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3"/>
            </p:custDataLst>
          </p:nvPr>
        </p:nvSpPr>
        <p:spPr>
          <a:xfrm>
            <a:off x="4490804" y="1628100"/>
            <a:ext cx="2286940" cy="42319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sz="1200"/>
              <a:t>Above Chart Exhibit Title</a:t>
            </a:r>
          </a:p>
          <a:p>
            <a:pPr lvl="0" rtl="0"/>
            <a:r>
              <a:rPr lang="en-US" sz="1050" b="0" baseline="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416052" y="1641817"/>
            <a:ext cx="3341828" cy="1038746"/>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8" name="LegendLines" hidden="1">
            <a:extLst>
              <a:ext uri="{FF2B5EF4-FFF2-40B4-BE49-F238E27FC236}">
                <a16:creationId xmlns:a16="http://schemas.microsoft.com/office/drawing/2014/main" id="{C7DCB836-32CF-41A8-8549-9E3DC499E55F}"/>
              </a:ext>
            </a:extLst>
          </p:cNvPr>
          <p:cNvGrpSpPr/>
          <p:nvPr userDrawn="1"/>
        </p:nvGrpSpPr>
        <p:grpSpPr>
          <a:xfrm>
            <a:off x="7737984" y="2516265"/>
            <a:ext cx="983560" cy="718715"/>
            <a:chOff x="10162879" y="3243771"/>
            <a:chExt cx="1311412" cy="958287"/>
          </a:xfrm>
        </p:grpSpPr>
        <p:sp>
          <p:nvSpPr>
            <p:cNvPr id="149" name="Legend1" hidden="1">
              <a:extLst>
                <a:ext uri="{FF2B5EF4-FFF2-40B4-BE49-F238E27FC236}">
                  <a16:creationId xmlns:a16="http://schemas.microsoft.com/office/drawing/2014/main" id="{2FE0B932-DECA-4626-B0BB-981F59F6DF7B}"/>
                </a:ext>
              </a:extLst>
            </p:cNvPr>
            <p:cNvSpPr txBox="1"/>
            <p:nvPr/>
          </p:nvSpPr>
          <p:spPr>
            <a:xfrm>
              <a:off x="10886521" y="324377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0" name="Legend2" hidden="1">
              <a:extLst>
                <a:ext uri="{FF2B5EF4-FFF2-40B4-BE49-F238E27FC236}">
                  <a16:creationId xmlns:a16="http://schemas.microsoft.com/office/drawing/2014/main" id="{2EABE981-2DBB-4542-8B17-6AFCD722BE69}"/>
                </a:ext>
              </a:extLst>
            </p:cNvPr>
            <p:cNvSpPr txBox="1"/>
            <p:nvPr/>
          </p:nvSpPr>
          <p:spPr>
            <a:xfrm>
              <a:off x="10886523" y="3615192"/>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1" name="Legend3" hidden="1">
              <a:extLst>
                <a:ext uri="{FF2B5EF4-FFF2-40B4-BE49-F238E27FC236}">
                  <a16:creationId xmlns:a16="http://schemas.microsoft.com/office/drawing/2014/main" id="{81DFFEC4-AA06-4457-80F2-8F35D6314139}"/>
                </a:ext>
              </a:extLst>
            </p:cNvPr>
            <p:cNvSpPr txBox="1"/>
            <p:nvPr/>
          </p:nvSpPr>
          <p:spPr>
            <a:xfrm>
              <a:off x="10886522" y="3986614"/>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2" name="LineLegend3" hidden="1">
              <a:extLst>
                <a:ext uri="{FF2B5EF4-FFF2-40B4-BE49-F238E27FC236}">
                  <a16:creationId xmlns:a16="http://schemas.microsoft.com/office/drawing/2014/main" id="{EBFC5332-6764-4D2A-9990-021481D15667}"/>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ea typeface="+mn-ea"/>
              </a:endParaRPr>
            </a:p>
          </p:txBody>
        </p:sp>
        <p:sp>
          <p:nvSpPr>
            <p:cNvPr id="153" name="LineLegend2" hidden="1">
              <a:extLst>
                <a:ext uri="{FF2B5EF4-FFF2-40B4-BE49-F238E27FC236}">
                  <a16:creationId xmlns:a16="http://schemas.microsoft.com/office/drawing/2014/main" id="{C6BB765D-3AE3-4E6A-AABA-B4670FDDD22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ea typeface="+mn-ea"/>
              </a:endParaRPr>
            </a:p>
          </p:txBody>
        </p:sp>
        <p:sp>
          <p:nvSpPr>
            <p:cNvPr id="154" name="LineLegend1" hidden="1">
              <a:extLst>
                <a:ext uri="{FF2B5EF4-FFF2-40B4-BE49-F238E27FC236}">
                  <a16:creationId xmlns:a16="http://schemas.microsoft.com/office/drawing/2014/main" id="{F30518A1-3A92-448D-96E3-F75CABD57DE5}"/>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ea typeface="+mn-ea"/>
              </a:endParaRPr>
            </a:p>
          </p:txBody>
        </p:sp>
      </p:grpSp>
      <p:grpSp>
        <p:nvGrpSpPr>
          <p:cNvPr id="155" name="LegendMoons" hidden="1">
            <a:extLst>
              <a:ext uri="{FF2B5EF4-FFF2-40B4-BE49-F238E27FC236}">
                <a16:creationId xmlns:a16="http://schemas.microsoft.com/office/drawing/2014/main" id="{A0628D37-4980-4243-B324-DCADEBF84168}"/>
              </a:ext>
            </a:extLst>
          </p:cNvPr>
          <p:cNvGrpSpPr/>
          <p:nvPr userDrawn="1"/>
        </p:nvGrpSpPr>
        <p:grpSpPr>
          <a:xfrm>
            <a:off x="8016239" y="1061988"/>
            <a:ext cx="705301" cy="1298894"/>
            <a:chOff x="7723680" y="1702457"/>
            <a:chExt cx="940400" cy="1731859"/>
          </a:xfrm>
        </p:grpSpPr>
        <p:sp>
          <p:nvSpPr>
            <p:cNvPr id="156" name="Legend1" hidden="1">
              <a:extLst>
                <a:ext uri="{FF2B5EF4-FFF2-40B4-BE49-F238E27FC236}">
                  <a16:creationId xmlns:a16="http://schemas.microsoft.com/office/drawing/2014/main" id="{2BC1EF6D-6E41-4BAF-88C5-C74A70356A6A}"/>
                </a:ext>
              </a:extLst>
            </p:cNvPr>
            <p:cNvSpPr txBox="1"/>
            <p:nvPr/>
          </p:nvSpPr>
          <p:spPr>
            <a:xfrm>
              <a:off x="8076312" y="1709816"/>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7" name="Legend2" hidden="1">
              <a:extLst>
                <a:ext uri="{FF2B5EF4-FFF2-40B4-BE49-F238E27FC236}">
                  <a16:creationId xmlns:a16="http://schemas.microsoft.com/office/drawing/2014/main" id="{E75DE672-EBFE-47A2-9BA6-552CEEA3D921}"/>
                </a:ext>
              </a:extLst>
            </p:cNvPr>
            <p:cNvSpPr txBox="1"/>
            <p:nvPr/>
          </p:nvSpPr>
          <p:spPr>
            <a:xfrm>
              <a:off x="8076312" y="2085274"/>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8" name="Legend3" hidden="1">
              <a:extLst>
                <a:ext uri="{FF2B5EF4-FFF2-40B4-BE49-F238E27FC236}">
                  <a16:creationId xmlns:a16="http://schemas.microsoft.com/office/drawing/2014/main" id="{4444DD16-FC2F-41F3-B3C8-B3605F184C7A}"/>
                </a:ext>
              </a:extLst>
            </p:cNvPr>
            <p:cNvSpPr txBox="1"/>
            <p:nvPr/>
          </p:nvSpPr>
          <p:spPr>
            <a:xfrm>
              <a:off x="8076312" y="2460733"/>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9" name="Legend4" hidden="1">
              <a:extLst>
                <a:ext uri="{FF2B5EF4-FFF2-40B4-BE49-F238E27FC236}">
                  <a16:creationId xmlns:a16="http://schemas.microsoft.com/office/drawing/2014/main" id="{9C02DB83-070E-40D0-8BC1-550F5BF3E3E4}"/>
                </a:ext>
              </a:extLst>
            </p:cNvPr>
            <p:cNvSpPr txBox="1"/>
            <p:nvPr/>
          </p:nvSpPr>
          <p:spPr>
            <a:xfrm>
              <a:off x="8076312" y="2836192"/>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60" name="Legend5" hidden="1">
              <a:extLst>
                <a:ext uri="{FF2B5EF4-FFF2-40B4-BE49-F238E27FC236}">
                  <a16:creationId xmlns:a16="http://schemas.microsoft.com/office/drawing/2014/main" id="{D1F394C7-C870-4C94-B15F-0485C045993A}"/>
                </a:ext>
              </a:extLst>
            </p:cNvPr>
            <p:cNvSpPr txBox="1"/>
            <p:nvPr/>
          </p:nvSpPr>
          <p:spPr>
            <a:xfrm>
              <a:off x="8076312" y="3211653"/>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grpSp>
          <p:nvGrpSpPr>
            <p:cNvPr id="161" name="MoonLegend1" hidden="1">
              <a:extLst>
                <a:ext uri="{FF2B5EF4-FFF2-40B4-BE49-F238E27FC236}">
                  <a16:creationId xmlns:a16="http://schemas.microsoft.com/office/drawing/2014/main" id="{398B5D81-E7FB-41AC-855E-987B5F78CBF6}"/>
                </a:ext>
              </a:extLst>
            </p:cNvPr>
            <p:cNvGrpSpPr>
              <a:grpSpLocks noChangeAspect="1"/>
            </p:cNvGrpSpPr>
            <p:nvPr>
              <p:custDataLst>
                <p:tags r:id="rId24"/>
              </p:custDataLst>
            </p:nvPr>
          </p:nvGrpSpPr>
          <p:grpSpPr>
            <a:xfrm>
              <a:off x="7723680" y="1702457"/>
              <a:ext cx="228600" cy="228600"/>
              <a:chOff x="762000" y="1270000"/>
              <a:chExt cx="254000" cy="254000"/>
            </a:xfrm>
          </p:grpSpPr>
          <p:sp>
            <p:nvSpPr>
              <p:cNvPr id="184" name="Oval 183" hidden="1">
                <a:extLst>
                  <a:ext uri="{FF2B5EF4-FFF2-40B4-BE49-F238E27FC236}">
                    <a16:creationId xmlns:a16="http://schemas.microsoft.com/office/drawing/2014/main" id="{29537F15-5C90-42B5-AB51-CD1C0BD828EC}"/>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85" name="Arc 184" hidden="1">
                <a:extLst>
                  <a:ext uri="{FF2B5EF4-FFF2-40B4-BE49-F238E27FC236}">
                    <a16:creationId xmlns:a16="http://schemas.microsoft.com/office/drawing/2014/main" id="{3E976478-C241-48DA-B15A-272F09FCF1FA}"/>
                  </a:ext>
                </a:extLst>
              </p:cNvPr>
              <p:cNvSpPr/>
              <p:nvPr>
                <p:custDataLst>
                  <p:tags r:id="rId38"/>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2" name="MoonLegend2" hidden="1">
              <a:extLst>
                <a:ext uri="{FF2B5EF4-FFF2-40B4-BE49-F238E27FC236}">
                  <a16:creationId xmlns:a16="http://schemas.microsoft.com/office/drawing/2014/main" id="{C85E45D7-7421-495D-A34F-3DC4DC77CB68}"/>
                </a:ext>
              </a:extLst>
            </p:cNvPr>
            <p:cNvGrpSpPr>
              <a:grpSpLocks noChangeAspect="1"/>
            </p:cNvGrpSpPr>
            <p:nvPr>
              <p:custDataLst>
                <p:tags r:id="rId25"/>
              </p:custDataLst>
            </p:nvPr>
          </p:nvGrpSpPr>
          <p:grpSpPr>
            <a:xfrm>
              <a:off x="7723680" y="2078270"/>
              <a:ext cx="228600" cy="228600"/>
              <a:chOff x="762000" y="1270000"/>
              <a:chExt cx="254000" cy="254000"/>
            </a:xfrm>
          </p:grpSpPr>
          <p:sp>
            <p:nvSpPr>
              <p:cNvPr id="182" name="Oval 181" hidden="1">
                <a:extLst>
                  <a:ext uri="{FF2B5EF4-FFF2-40B4-BE49-F238E27FC236}">
                    <a16:creationId xmlns:a16="http://schemas.microsoft.com/office/drawing/2014/main" id="{1D21A7B4-CED0-40BD-9E0B-EFEAEA125B86}"/>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83" name="Arc 182" hidden="1">
                <a:extLst>
                  <a:ext uri="{FF2B5EF4-FFF2-40B4-BE49-F238E27FC236}">
                    <a16:creationId xmlns:a16="http://schemas.microsoft.com/office/drawing/2014/main" id="{DB550AED-578F-47DC-A241-85F6479E3898}"/>
                  </a:ext>
                </a:extLst>
              </p:cNvPr>
              <p:cNvSpPr/>
              <p:nvPr>
                <p:custDataLst>
                  <p:tags r:id="rId36"/>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3" name="MoonLegend3" hidden="1">
              <a:extLst>
                <a:ext uri="{FF2B5EF4-FFF2-40B4-BE49-F238E27FC236}">
                  <a16:creationId xmlns:a16="http://schemas.microsoft.com/office/drawing/2014/main" id="{C127470E-30A1-49EB-8AA2-D80CC77612BE}"/>
                </a:ext>
              </a:extLst>
            </p:cNvPr>
            <p:cNvGrpSpPr>
              <a:grpSpLocks noChangeAspect="1"/>
            </p:cNvGrpSpPr>
            <p:nvPr>
              <p:custDataLst>
                <p:tags r:id="rId26"/>
              </p:custDataLst>
            </p:nvPr>
          </p:nvGrpSpPr>
          <p:grpSpPr>
            <a:xfrm>
              <a:off x="7723680" y="2454085"/>
              <a:ext cx="228600" cy="228600"/>
              <a:chOff x="762000" y="1270000"/>
              <a:chExt cx="254000" cy="254000"/>
            </a:xfrm>
          </p:grpSpPr>
          <p:sp>
            <p:nvSpPr>
              <p:cNvPr id="180" name="Oval 179" hidden="1">
                <a:extLst>
                  <a:ext uri="{FF2B5EF4-FFF2-40B4-BE49-F238E27FC236}">
                    <a16:creationId xmlns:a16="http://schemas.microsoft.com/office/drawing/2014/main" id="{C33994E5-FDC1-4D3C-9D64-46FA4C13E611}"/>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81" name="Arc 180" hidden="1">
                <a:extLst>
                  <a:ext uri="{FF2B5EF4-FFF2-40B4-BE49-F238E27FC236}">
                    <a16:creationId xmlns:a16="http://schemas.microsoft.com/office/drawing/2014/main" id="{BFDBD911-FF97-4012-A16A-9C649778B927}"/>
                  </a:ext>
                </a:extLst>
              </p:cNvPr>
              <p:cNvSpPr/>
              <p:nvPr>
                <p:custDataLst>
                  <p:tags r:id="rId34"/>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4" name="MoonLegend4" hidden="1">
              <a:extLst>
                <a:ext uri="{FF2B5EF4-FFF2-40B4-BE49-F238E27FC236}">
                  <a16:creationId xmlns:a16="http://schemas.microsoft.com/office/drawing/2014/main" id="{DBFCA8E8-E958-478C-82D0-F8434ABF0F0B}"/>
                </a:ext>
              </a:extLst>
            </p:cNvPr>
            <p:cNvGrpSpPr>
              <a:grpSpLocks noChangeAspect="1"/>
            </p:cNvGrpSpPr>
            <p:nvPr>
              <p:custDataLst>
                <p:tags r:id="rId27"/>
              </p:custDataLst>
            </p:nvPr>
          </p:nvGrpSpPr>
          <p:grpSpPr>
            <a:xfrm>
              <a:off x="7723680" y="2829900"/>
              <a:ext cx="228600" cy="228600"/>
              <a:chOff x="762000" y="1270000"/>
              <a:chExt cx="254000" cy="254000"/>
            </a:xfrm>
          </p:grpSpPr>
          <p:sp>
            <p:nvSpPr>
              <p:cNvPr id="168" name="Oval 167" hidden="1">
                <a:extLst>
                  <a:ext uri="{FF2B5EF4-FFF2-40B4-BE49-F238E27FC236}">
                    <a16:creationId xmlns:a16="http://schemas.microsoft.com/office/drawing/2014/main" id="{973F84A1-47AF-4424-B81A-D0B9B87503E6}"/>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79" name="Arc 178" hidden="1">
                <a:extLst>
                  <a:ext uri="{FF2B5EF4-FFF2-40B4-BE49-F238E27FC236}">
                    <a16:creationId xmlns:a16="http://schemas.microsoft.com/office/drawing/2014/main" id="{F26CC5FD-9314-4976-B81C-3CB9ECD04535}"/>
                  </a:ext>
                </a:extLst>
              </p:cNvPr>
              <p:cNvSpPr/>
              <p:nvPr>
                <p:custDataLst>
                  <p:tags r:id="rId32"/>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5" name="MoonLegend5" hidden="1">
              <a:extLst>
                <a:ext uri="{FF2B5EF4-FFF2-40B4-BE49-F238E27FC236}">
                  <a16:creationId xmlns:a16="http://schemas.microsoft.com/office/drawing/2014/main" id="{5C1ABD46-6A63-4566-A0AC-ED1ACECA1DE6}"/>
                </a:ext>
              </a:extLst>
            </p:cNvPr>
            <p:cNvGrpSpPr>
              <a:grpSpLocks noChangeAspect="1"/>
            </p:cNvGrpSpPr>
            <p:nvPr>
              <p:custDataLst>
                <p:tags r:id="rId28"/>
              </p:custDataLst>
            </p:nvPr>
          </p:nvGrpSpPr>
          <p:grpSpPr>
            <a:xfrm>
              <a:off x="7723680" y="3205716"/>
              <a:ext cx="228600" cy="228600"/>
              <a:chOff x="762000" y="1270000"/>
              <a:chExt cx="254000" cy="254000"/>
            </a:xfrm>
          </p:grpSpPr>
          <p:sp>
            <p:nvSpPr>
              <p:cNvPr id="166" name="Oval 165" hidden="1">
                <a:extLst>
                  <a:ext uri="{FF2B5EF4-FFF2-40B4-BE49-F238E27FC236}">
                    <a16:creationId xmlns:a16="http://schemas.microsoft.com/office/drawing/2014/main" id="{8605E049-44A9-466F-9083-6A364114C834}"/>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67" name="Arc 166" hidden="1">
                <a:extLst>
                  <a:ext uri="{FF2B5EF4-FFF2-40B4-BE49-F238E27FC236}">
                    <a16:creationId xmlns:a16="http://schemas.microsoft.com/office/drawing/2014/main" id="{1B0EA557-F934-4208-B291-7DDEF695E02F}"/>
                  </a:ext>
                </a:extLst>
              </p:cNvPr>
              <p:cNvSpPr/>
              <p:nvPr>
                <p:custDataLst>
                  <p:tags r:id="rId30"/>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grpSp>
        <p:nvGrpSpPr>
          <p:cNvPr id="187" name="LegendBoxes" hidden="1">
            <a:extLst>
              <a:ext uri="{FF2B5EF4-FFF2-40B4-BE49-F238E27FC236}">
                <a16:creationId xmlns:a16="http://schemas.microsoft.com/office/drawing/2014/main" id="{021EB70A-DB08-431D-9D17-BDC75A8CA46C}"/>
              </a:ext>
            </a:extLst>
          </p:cNvPr>
          <p:cNvGrpSpPr/>
          <p:nvPr userDrawn="1"/>
        </p:nvGrpSpPr>
        <p:grpSpPr>
          <a:xfrm>
            <a:off x="8036098" y="3390367"/>
            <a:ext cx="685436" cy="1287961"/>
            <a:chOff x="10652400" y="4322823"/>
            <a:chExt cx="913915" cy="1717282"/>
          </a:xfrm>
        </p:grpSpPr>
        <p:sp>
          <p:nvSpPr>
            <p:cNvPr id="188" name="RectangleLegend1" hidden="1">
              <a:extLst>
                <a:ext uri="{FF2B5EF4-FFF2-40B4-BE49-F238E27FC236}">
                  <a16:creationId xmlns:a16="http://schemas.microsoft.com/office/drawing/2014/main" id="{85CABAF9-4F6D-463E-A360-AC6A6BD08D1C}"/>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89" name="RectangleLegend2" hidden="1">
              <a:extLst>
                <a:ext uri="{FF2B5EF4-FFF2-40B4-BE49-F238E27FC236}">
                  <a16:creationId xmlns:a16="http://schemas.microsoft.com/office/drawing/2014/main" id="{FDF81B49-A82A-4B1E-B2DB-F7FC19903E4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0" name="RectangleLegend3" hidden="1">
              <a:extLst>
                <a:ext uri="{FF2B5EF4-FFF2-40B4-BE49-F238E27FC236}">
                  <a16:creationId xmlns:a16="http://schemas.microsoft.com/office/drawing/2014/main" id="{93B56DD1-5471-484E-8902-B64D9344E1CE}"/>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1" name="RectangleLegend4" hidden="1">
              <a:extLst>
                <a:ext uri="{FF2B5EF4-FFF2-40B4-BE49-F238E27FC236}">
                  <a16:creationId xmlns:a16="http://schemas.microsoft.com/office/drawing/2014/main" id="{9897FA9C-9ACB-4745-BC85-83CE51EE3276}"/>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2" name="RectangleLegend5" hidden="1">
              <a:extLst>
                <a:ext uri="{FF2B5EF4-FFF2-40B4-BE49-F238E27FC236}">
                  <a16:creationId xmlns:a16="http://schemas.microsoft.com/office/drawing/2014/main" id="{0B981953-9A93-4D56-AB67-EE02DFDBD88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3" name="Legend1" hidden="1">
              <a:extLst>
                <a:ext uri="{FF2B5EF4-FFF2-40B4-BE49-F238E27FC236}">
                  <a16:creationId xmlns:a16="http://schemas.microsoft.com/office/drawing/2014/main" id="{F057028D-CFCC-4CEE-B043-37F013A27E26}"/>
                </a:ext>
              </a:extLst>
            </p:cNvPr>
            <p:cNvSpPr txBox="1"/>
            <p:nvPr/>
          </p:nvSpPr>
          <p:spPr>
            <a:xfrm>
              <a:off x="10978547" y="4322823"/>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4" name="Legend2" hidden="1">
              <a:extLst>
                <a:ext uri="{FF2B5EF4-FFF2-40B4-BE49-F238E27FC236}">
                  <a16:creationId xmlns:a16="http://schemas.microsoft.com/office/drawing/2014/main" id="{3FC17B2C-B9D3-41C5-816D-EF7CE688BD55}"/>
                </a:ext>
              </a:extLst>
            </p:cNvPr>
            <p:cNvSpPr txBox="1"/>
            <p:nvPr/>
          </p:nvSpPr>
          <p:spPr>
            <a:xfrm>
              <a:off x="10978545" y="4702322"/>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5" name="Legend3" hidden="1">
              <a:extLst>
                <a:ext uri="{FF2B5EF4-FFF2-40B4-BE49-F238E27FC236}">
                  <a16:creationId xmlns:a16="http://schemas.microsoft.com/office/drawing/2014/main" id="{F7EBE247-54F7-4BAD-ABD3-4666ADA36520}"/>
                </a:ext>
              </a:extLst>
            </p:cNvPr>
            <p:cNvSpPr txBox="1"/>
            <p:nvPr/>
          </p:nvSpPr>
          <p:spPr>
            <a:xfrm>
              <a:off x="10978545" y="5081819"/>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6" name="Legend4" hidden="1">
              <a:extLst>
                <a:ext uri="{FF2B5EF4-FFF2-40B4-BE49-F238E27FC236}">
                  <a16:creationId xmlns:a16="http://schemas.microsoft.com/office/drawing/2014/main" id="{EB1EC36A-5AE6-4A5D-AF4C-0CB40ED16EF8}"/>
                </a:ext>
              </a:extLst>
            </p:cNvPr>
            <p:cNvSpPr txBox="1"/>
            <p:nvPr/>
          </p:nvSpPr>
          <p:spPr>
            <a:xfrm>
              <a:off x="10978545" y="545324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7" name="Legend5" hidden="1">
              <a:extLst>
                <a:ext uri="{FF2B5EF4-FFF2-40B4-BE49-F238E27FC236}">
                  <a16:creationId xmlns:a16="http://schemas.microsoft.com/office/drawing/2014/main" id="{9A57A93E-21C3-405B-9DA4-E12D74991C4F}"/>
                </a:ext>
              </a:extLst>
            </p:cNvPr>
            <p:cNvSpPr txBox="1"/>
            <p:nvPr/>
          </p:nvSpPr>
          <p:spPr>
            <a:xfrm>
              <a:off x="10978545" y="582466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grpSp>
      <p:sp>
        <p:nvSpPr>
          <p:cNvPr id="140" name="Sticker" hidden="1">
            <a:extLst>
              <a:ext uri="{FF2B5EF4-FFF2-40B4-BE49-F238E27FC236}">
                <a16:creationId xmlns:a16="http://schemas.microsoft.com/office/drawing/2014/main" id="{3D7CA609-E6B0-481F-B7D5-8D2ED0040100}"/>
              </a:ext>
            </a:extLst>
          </p:cNvPr>
          <p:cNvSpPr txBox="1"/>
          <p:nvPr userDrawn="1"/>
        </p:nvSpPr>
        <p:spPr>
          <a:xfrm>
            <a:off x="418867" y="949928"/>
            <a:ext cx="293350" cy="92333"/>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rtl="0"/>
            <a:r>
              <a:rPr lang="en-US" sz="600"/>
              <a:t>STICKER</a:t>
            </a:r>
          </a:p>
        </p:txBody>
      </p:sp>
      <p:sp>
        <p:nvSpPr>
          <p:cNvPr id="142" name="Sticker">
            <a:extLst>
              <a:ext uri="{FF2B5EF4-FFF2-40B4-BE49-F238E27FC236}">
                <a16:creationId xmlns:a16="http://schemas.microsoft.com/office/drawing/2014/main" id="{2A8181E3-0688-4E1C-9F09-BE307DA068FE}"/>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rgbClr val="FF0000"/>
              </a:solidFill>
              <a:effectLst/>
              <a:uLnTx/>
              <a:uFillTx/>
              <a:latin typeface="Century Gothic"/>
              <a:ea typeface="+mn-ea"/>
              <a:cs typeface="+mn-cs"/>
            </a:endParaRPr>
          </a:p>
        </p:txBody>
      </p:sp>
      <p:sp>
        <p:nvSpPr>
          <p:cNvPr id="143" name="object 7">
            <a:extLst>
              <a:ext uri="{FF2B5EF4-FFF2-40B4-BE49-F238E27FC236}">
                <a16:creationId xmlns:a16="http://schemas.microsoft.com/office/drawing/2014/main" id="{C7392EC4-F148-4E75-AC95-DA931437E04E}"/>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255814"/>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 id="2147483919" r:id="rId13"/>
    <p:sldLayoutId id="2147483920" r:id="rId14"/>
    <p:sldLayoutId id="2147483921" r:id="rId15"/>
    <p:sldLayoutId id="2147483922" r:id="rId16"/>
    <p:sldLayoutId id="2147483923" r:id="rId17"/>
  </p:sldLayoutIdLst>
  <p:txStyles>
    <p:titleStyle>
      <a:lvl1pPr algn="l" defTabSz="685800" rtl="0" eaLnBrk="1" latinLnBrk="0" hangingPunct="1">
        <a:lnSpc>
          <a:spcPct val="100000"/>
        </a:lnSpc>
        <a:spcBef>
          <a:spcPct val="0"/>
        </a:spcBef>
        <a:buNone/>
        <a:defRPr lang="en-US" sz="1575" b="1" kern="1200" spc="0" baseline="0" dirty="0">
          <a:ln w="6350" cap="flat">
            <a:noFill/>
            <a:miter lim="800000"/>
          </a:ln>
          <a:solidFill>
            <a:schemeClr val="tx1"/>
          </a:solidFill>
          <a:latin typeface="+mj-lt"/>
          <a:ea typeface="+mj-ea"/>
          <a:cs typeface="+mj-cs"/>
        </a:defRPr>
      </a:lvl1pPr>
    </p:titleStyle>
    <p:bodyStyle>
      <a:lvl1pPr marL="0" indent="0" algn="l" defTabSz="685800" rtl="0" eaLnBrk="1" latinLnBrk="0" hangingPunct="1">
        <a:lnSpc>
          <a:spcPct val="100000"/>
        </a:lnSpc>
        <a:spcBef>
          <a:spcPts val="225"/>
        </a:spcBef>
        <a:spcAft>
          <a:spcPts val="225"/>
        </a:spcAft>
        <a:buClr>
          <a:schemeClr val="tx1"/>
        </a:buClr>
        <a:buSzPct val="100000"/>
        <a:buFont typeface="Segoe UI" panose="020B0502040204020203" pitchFamily="34" charset="0"/>
        <a:buChar char="​"/>
        <a:defRPr lang="en-US" sz="1200" kern="1200" dirty="0">
          <a:solidFill>
            <a:schemeClr val="tx1"/>
          </a:solidFill>
          <a:latin typeface="+mn-lt"/>
          <a:ea typeface="+mn-ea"/>
          <a:cs typeface="Arial" panose="020B0604020202020204" pitchFamily="34" charset="0"/>
        </a:defRPr>
      </a:lvl1pPr>
      <a:lvl2pPr marL="171450" indent="-171450" algn="l" defTabSz="685800" rtl="0" eaLnBrk="1" latinLnBrk="0" hangingPunct="1">
        <a:lnSpc>
          <a:spcPct val="100000"/>
        </a:lnSpc>
        <a:spcBef>
          <a:spcPts val="0"/>
        </a:spcBef>
        <a:spcAft>
          <a:spcPts val="225"/>
        </a:spcAft>
        <a:buClr>
          <a:schemeClr val="tx1"/>
        </a:buClr>
        <a:buSzPct val="110000"/>
        <a:buFont typeface="Wingdings" panose="05000000000000000000" pitchFamily="2" charset="2"/>
        <a:buChar char=""/>
        <a:defRPr lang="en-US" sz="1200" kern="1200" dirty="0">
          <a:solidFill>
            <a:schemeClr val="tx1"/>
          </a:solidFill>
          <a:latin typeface="+mn-lt"/>
          <a:ea typeface="+mn-ea"/>
          <a:cs typeface="+mn-cs"/>
        </a:defRPr>
      </a:lvl2pPr>
      <a:lvl3pPr marL="329184" indent="-157734" algn="l" defTabSz="685800" rtl="0" eaLnBrk="1" latinLnBrk="0" hangingPunct="1">
        <a:lnSpc>
          <a:spcPct val="100000"/>
        </a:lnSpc>
        <a:spcBef>
          <a:spcPts val="0"/>
        </a:spcBef>
        <a:spcAft>
          <a:spcPts val="225"/>
        </a:spcAft>
        <a:buClr>
          <a:schemeClr val="tx1"/>
        </a:buClr>
        <a:buSzPct val="110000"/>
        <a:buFont typeface="Arial" panose="020B0604020202020204" pitchFamily="34" charset="0"/>
        <a:buChar char="‒"/>
        <a:defRPr lang="en-US" sz="1200" kern="1200" dirty="0">
          <a:solidFill>
            <a:schemeClr val="tx1"/>
          </a:solidFill>
          <a:latin typeface="+mn-lt"/>
          <a:ea typeface="+mn-ea"/>
          <a:cs typeface="+mn-cs"/>
        </a:defRPr>
      </a:lvl3pPr>
      <a:lvl4pPr marL="445770" indent="-116586"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lang="en-US" sz="1200" kern="1200" dirty="0">
          <a:solidFill>
            <a:schemeClr val="tx1"/>
          </a:solidFill>
          <a:latin typeface="+mn-lt"/>
          <a:ea typeface="+mn-ea"/>
          <a:cs typeface="+mn-cs"/>
        </a:defRPr>
      </a:lvl4pPr>
      <a:lvl5pPr marL="610362" indent="-109728"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lang="en-US" sz="1200" kern="1200" dirty="0">
          <a:solidFill>
            <a:schemeClr val="tx1"/>
          </a:solidFill>
          <a:latin typeface="+mn-lt"/>
          <a:ea typeface="+mn-ea"/>
          <a:cs typeface="+mn-cs"/>
        </a:defRPr>
      </a:lvl5pPr>
      <a:lvl6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6pPr>
      <a:lvl7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7pPr>
      <a:lvl8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8pPr>
      <a:lvl9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77">
          <p15:clr>
            <a:srgbClr val="5ACBF0"/>
          </p15:clr>
        </p15:guide>
        <p15:guide id="3" orient="horz" pos="3912">
          <p15:clr>
            <a:srgbClr val="5ACBF0"/>
          </p15:clr>
        </p15:guide>
        <p15:guide id="4" orient="horz" pos="1083">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7CBFF5-50B2-418C-802B-88CA4AB89AA8}"/>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7D4505-FF9E-4FEA-AF1F-39BE2D3278B4}"/>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79E77B-2B67-41B2-B5FA-850144822E4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46940B2-3C16-42CB-B5DC-0D9842FE8697}" type="datetimeFigureOut">
              <a:rPr lang="en-US" smtClean="0"/>
              <a:t>2/22/2024</a:t>
            </a:fld>
            <a:endParaRPr lang="en-US"/>
          </a:p>
        </p:txBody>
      </p:sp>
      <p:sp>
        <p:nvSpPr>
          <p:cNvPr id="5" name="Footer Placeholder 4">
            <a:extLst>
              <a:ext uri="{FF2B5EF4-FFF2-40B4-BE49-F238E27FC236}">
                <a16:creationId xmlns:a16="http://schemas.microsoft.com/office/drawing/2014/main" id="{60F88CD7-C09B-4AFD-A2EE-E57ECD88108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7CB02F8-E8EB-411D-8B7F-16AB4ACC8A9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4F39108-BB30-4FDE-9252-8939361A1DBE}" type="slidenum">
              <a:rPr lang="en-US" smtClean="0"/>
              <a:t>‹#›</a:t>
            </a:fld>
            <a:endParaRPr lang="en-US"/>
          </a:p>
        </p:txBody>
      </p:sp>
    </p:spTree>
    <p:extLst>
      <p:ext uri="{BB962C8B-B14F-4D97-AF65-F5344CB8AC3E}">
        <p14:creationId xmlns:p14="http://schemas.microsoft.com/office/powerpoint/2010/main" val="3166400955"/>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 id="2147483939" r:id="rId13"/>
    <p:sldLayoutId id="2147483940" r:id="rId14"/>
    <p:sldLayoutId id="2147483941" r:id="rId15"/>
    <p:sldLayoutId id="2147483942" r:id="rId16"/>
    <p:sldLayoutId id="2147483943" r:id="rId17"/>
    <p:sldLayoutId id="2147483944" r:id="rId18"/>
    <p:sldLayoutId id="2147483945" r:id="rId19"/>
    <p:sldLayoutId id="2147483946" r:id="rId20"/>
    <p:sldLayoutId id="2147483948" r:id="rId21"/>
    <p:sldLayoutId id="2147483949" r:id="rId22"/>
    <p:sldLayoutId id="2147483950" r:id="rId23"/>
    <p:sldLayoutId id="2147483951" r:id="rId24"/>
    <p:sldLayoutId id="2147483952" r:id="rId25"/>
    <p:sldLayoutId id="2147483953" r:id="rId26"/>
    <p:sldLayoutId id="2147483954" r:id="rId27"/>
    <p:sldLayoutId id="2147483955" r:id="rId28"/>
    <p:sldLayoutId id="2147483956" r:id="rId29"/>
    <p:sldLayoutId id="2147483957" r:id="rId30"/>
    <p:sldLayoutId id="2147483958" r:id="rId31"/>
    <p:sldLayoutId id="2147483959" r:id="rId32"/>
    <p:sldLayoutId id="2147483960" r:id="rId33"/>
    <p:sldLayoutId id="2147483961" r:id="rId34"/>
    <p:sldLayoutId id="2147483962" r:id="rId35"/>
    <p:sldLayoutId id="2147483963" r:id="rId36"/>
    <p:sldLayoutId id="2147483964" r:id="rId37"/>
    <p:sldLayoutId id="2147483965" r:id="rId38"/>
    <p:sldLayoutId id="2147483966" r:id="rId39"/>
    <p:sldLayoutId id="2147483967" r:id="rId40"/>
    <p:sldLayoutId id="2147483968" r:id="rId41"/>
    <p:sldLayoutId id="2147483969" r:id="rId42"/>
    <p:sldLayoutId id="2147483970" r:id="rId43"/>
    <p:sldLayoutId id="2147483971" r:id="rId44"/>
    <p:sldLayoutId id="2147483972" r:id="rId45"/>
    <p:sldLayoutId id="2147483973" r:id="rId46"/>
    <p:sldLayoutId id="2147483974" r:id="rId47"/>
    <p:sldLayoutId id="2147483975" r:id="rId48"/>
    <p:sldLayoutId id="2147483976" r:id="rId49"/>
    <p:sldLayoutId id="2147483977" r:id="rId50"/>
    <p:sldLayoutId id="2147483978" r:id="rId51"/>
    <p:sldLayoutId id="2147483979" r:id="rId52"/>
    <p:sldLayoutId id="2147483980" r:id="rId53"/>
    <p:sldLayoutId id="2147483981" r:id="rId54"/>
    <p:sldLayoutId id="2147483982" r:id="rId55"/>
    <p:sldLayoutId id="2147483983" r:id="rId56"/>
    <p:sldLayoutId id="2147483984" r:id="rId57"/>
    <p:sldLayoutId id="2147483985" r:id="rId58"/>
    <p:sldLayoutId id="2147483986" r:id="rId59"/>
    <p:sldLayoutId id="2147483987" r:id="rId60"/>
    <p:sldLayoutId id="2147483988" r:id="rId61"/>
    <p:sldLayoutId id="2147483989" r:id="rId6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2"/>
            </p:custDataLst>
            <p:extLst>
              <p:ext uri="{D42A27DB-BD31-4B8C-83A1-F6EECF244321}">
                <p14:modId xmlns:p14="http://schemas.microsoft.com/office/powerpoint/2010/main" val="216949795"/>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2" imgW="413" imgH="416" progId="TCLayout.ActiveDocument.1">
                  <p:embed/>
                </p:oleObj>
              </mc:Choice>
              <mc:Fallback>
                <p:oleObj name="think-cell Slide" r:id="rId42"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3"/>
                      <a:stretch>
                        <a:fillRect/>
                      </a:stretch>
                    </p:blipFill>
                    <p:spPr>
                      <a:xfrm>
                        <a:off x="1191" y="1191"/>
                        <a:ext cx="1191" cy="1191"/>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3AE24E48-4E63-4E51-A0AA-548DB10B2578}"/>
              </a:ext>
            </a:extLst>
          </p:cNvPr>
          <p:cNvPicPr>
            <a:picLocks noChangeAspect="1"/>
          </p:cNvPicPr>
          <p:nvPr userDrawn="1"/>
        </p:nvPicPr>
        <p:blipFill>
          <a:blip r:embed="rId44"/>
          <a:stretch>
            <a:fillRect/>
          </a:stretch>
        </p:blipFill>
        <p:spPr>
          <a:xfrm>
            <a:off x="0" y="0"/>
            <a:ext cx="9144000" cy="5143500"/>
          </a:xfrm>
          <a:prstGeom prst="rect">
            <a:avLst/>
          </a:prstGeom>
        </p:spPr>
      </p:pic>
      <p:sp>
        <p:nvSpPr>
          <p:cNvPr id="136" name="Rectangle 135">
            <a:extLst>
              <a:ext uri="{FF2B5EF4-FFF2-40B4-BE49-F238E27FC236}">
                <a16:creationId xmlns:a16="http://schemas.microsoft.com/office/drawing/2014/main" id="{91D5EAC8-A2A8-43F3-A75D-AA17D9EBF317}"/>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37" name="Rectangle 136">
            <a:extLst>
              <a:ext uri="{FF2B5EF4-FFF2-40B4-BE49-F238E27FC236}">
                <a16:creationId xmlns:a16="http://schemas.microsoft.com/office/drawing/2014/main" id="{0E2ED9AC-B5D1-4FE3-931D-61227B4976DD}"/>
              </a:ext>
            </a:extLst>
          </p:cNvPr>
          <p:cNvSpPr/>
          <p:nvPr userDrawn="1"/>
        </p:nvSpPr>
        <p:spPr>
          <a:xfrm>
            <a:off x="136321" y="350044"/>
            <a:ext cx="8871358" cy="464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ectangle 1" hidden="1">
            <a:extLst>
              <a:ext uri="{FF2B5EF4-FFF2-40B4-BE49-F238E27FC236}">
                <a16:creationId xmlns:a16="http://schemas.microsoft.com/office/drawing/2014/main" id="{15B28737-798E-48D4-BBDB-8EB35CB9FFFB}"/>
              </a:ext>
            </a:extLst>
          </p:cNvPr>
          <p:cNvSpPr/>
          <p:nvPr userDrawn="1">
            <p:custDataLst>
              <p:tags r:id="rId2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9142857" cy="51435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992">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2176272"/>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710309"/>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4"/>
            </p:custDataLst>
          </p:nvPr>
        </p:nvSpPr>
        <p:spPr>
          <a:xfrm>
            <a:off x="415479" y="4708801"/>
            <a:ext cx="5458968" cy="92333"/>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rtl="0"/>
            <a:r>
              <a:rPr lang="en-US" sz="60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5"/>
            </p:custDataLst>
          </p:nvPr>
        </p:nvSpPr>
        <p:spPr>
          <a:xfrm>
            <a:off x="416052" y="403925"/>
            <a:ext cx="8311896" cy="24237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6"/>
            </p:custDataLst>
          </p:nvPr>
        </p:nvSpPr>
        <p:spPr>
          <a:xfrm>
            <a:off x="4490804" y="1628100"/>
            <a:ext cx="2286940" cy="42319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sz="1200"/>
              <a:t>Above Chart Exhibit Title</a:t>
            </a:r>
          </a:p>
          <a:p>
            <a:pPr lvl="0" rtl="0"/>
            <a:r>
              <a:rPr lang="en-US" sz="1050" b="0" baseline="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416052" y="1641817"/>
            <a:ext cx="3341828" cy="1038746"/>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8" name="LegendLines" hidden="1">
            <a:extLst>
              <a:ext uri="{FF2B5EF4-FFF2-40B4-BE49-F238E27FC236}">
                <a16:creationId xmlns:a16="http://schemas.microsoft.com/office/drawing/2014/main" id="{C7DCB836-32CF-41A8-8549-9E3DC499E55F}"/>
              </a:ext>
            </a:extLst>
          </p:cNvPr>
          <p:cNvGrpSpPr/>
          <p:nvPr userDrawn="1"/>
        </p:nvGrpSpPr>
        <p:grpSpPr>
          <a:xfrm>
            <a:off x="7737984" y="2516265"/>
            <a:ext cx="983560" cy="718715"/>
            <a:chOff x="10162879" y="3243771"/>
            <a:chExt cx="1311412" cy="958287"/>
          </a:xfrm>
        </p:grpSpPr>
        <p:sp>
          <p:nvSpPr>
            <p:cNvPr id="149" name="Legend1" hidden="1">
              <a:extLst>
                <a:ext uri="{FF2B5EF4-FFF2-40B4-BE49-F238E27FC236}">
                  <a16:creationId xmlns:a16="http://schemas.microsoft.com/office/drawing/2014/main" id="{2FE0B932-DECA-4626-B0BB-981F59F6DF7B}"/>
                </a:ext>
              </a:extLst>
            </p:cNvPr>
            <p:cNvSpPr txBox="1"/>
            <p:nvPr/>
          </p:nvSpPr>
          <p:spPr>
            <a:xfrm>
              <a:off x="10886521" y="324377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0" name="Legend2" hidden="1">
              <a:extLst>
                <a:ext uri="{FF2B5EF4-FFF2-40B4-BE49-F238E27FC236}">
                  <a16:creationId xmlns:a16="http://schemas.microsoft.com/office/drawing/2014/main" id="{2EABE981-2DBB-4542-8B17-6AFCD722BE69}"/>
                </a:ext>
              </a:extLst>
            </p:cNvPr>
            <p:cNvSpPr txBox="1"/>
            <p:nvPr/>
          </p:nvSpPr>
          <p:spPr>
            <a:xfrm>
              <a:off x="10886523" y="3615192"/>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1" name="Legend3" hidden="1">
              <a:extLst>
                <a:ext uri="{FF2B5EF4-FFF2-40B4-BE49-F238E27FC236}">
                  <a16:creationId xmlns:a16="http://schemas.microsoft.com/office/drawing/2014/main" id="{81DFFEC4-AA06-4457-80F2-8F35D6314139}"/>
                </a:ext>
              </a:extLst>
            </p:cNvPr>
            <p:cNvSpPr txBox="1"/>
            <p:nvPr/>
          </p:nvSpPr>
          <p:spPr>
            <a:xfrm>
              <a:off x="10886522" y="3986614"/>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2" name="LineLegend3" hidden="1">
              <a:extLst>
                <a:ext uri="{FF2B5EF4-FFF2-40B4-BE49-F238E27FC236}">
                  <a16:creationId xmlns:a16="http://schemas.microsoft.com/office/drawing/2014/main" id="{EBFC5332-6764-4D2A-9990-021481D15667}"/>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ea typeface="+mn-ea"/>
              </a:endParaRPr>
            </a:p>
          </p:txBody>
        </p:sp>
        <p:sp>
          <p:nvSpPr>
            <p:cNvPr id="153" name="LineLegend2" hidden="1">
              <a:extLst>
                <a:ext uri="{FF2B5EF4-FFF2-40B4-BE49-F238E27FC236}">
                  <a16:creationId xmlns:a16="http://schemas.microsoft.com/office/drawing/2014/main" id="{C6BB765D-3AE3-4E6A-AABA-B4670FDDD22E}"/>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ea typeface="+mn-ea"/>
              </a:endParaRPr>
            </a:p>
          </p:txBody>
        </p:sp>
        <p:sp>
          <p:nvSpPr>
            <p:cNvPr id="154" name="LineLegend1" hidden="1">
              <a:extLst>
                <a:ext uri="{FF2B5EF4-FFF2-40B4-BE49-F238E27FC236}">
                  <a16:creationId xmlns:a16="http://schemas.microsoft.com/office/drawing/2014/main" id="{F30518A1-3A92-448D-96E3-F75CABD57DE5}"/>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ea typeface="+mn-ea"/>
              </a:endParaRPr>
            </a:p>
          </p:txBody>
        </p:sp>
      </p:grpSp>
      <p:grpSp>
        <p:nvGrpSpPr>
          <p:cNvPr id="155" name="LegendMoons" hidden="1">
            <a:extLst>
              <a:ext uri="{FF2B5EF4-FFF2-40B4-BE49-F238E27FC236}">
                <a16:creationId xmlns:a16="http://schemas.microsoft.com/office/drawing/2014/main" id="{A0628D37-4980-4243-B324-DCADEBF84168}"/>
              </a:ext>
            </a:extLst>
          </p:cNvPr>
          <p:cNvGrpSpPr/>
          <p:nvPr userDrawn="1"/>
        </p:nvGrpSpPr>
        <p:grpSpPr>
          <a:xfrm>
            <a:off x="8016239" y="1061988"/>
            <a:ext cx="705301" cy="1298894"/>
            <a:chOff x="7723680" y="1702457"/>
            <a:chExt cx="940400" cy="1731859"/>
          </a:xfrm>
        </p:grpSpPr>
        <p:sp>
          <p:nvSpPr>
            <p:cNvPr id="156" name="Legend1" hidden="1">
              <a:extLst>
                <a:ext uri="{FF2B5EF4-FFF2-40B4-BE49-F238E27FC236}">
                  <a16:creationId xmlns:a16="http://schemas.microsoft.com/office/drawing/2014/main" id="{2BC1EF6D-6E41-4BAF-88C5-C74A70356A6A}"/>
                </a:ext>
              </a:extLst>
            </p:cNvPr>
            <p:cNvSpPr txBox="1"/>
            <p:nvPr/>
          </p:nvSpPr>
          <p:spPr>
            <a:xfrm>
              <a:off x="8076312" y="1709816"/>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7" name="Legend2" hidden="1">
              <a:extLst>
                <a:ext uri="{FF2B5EF4-FFF2-40B4-BE49-F238E27FC236}">
                  <a16:creationId xmlns:a16="http://schemas.microsoft.com/office/drawing/2014/main" id="{E75DE672-EBFE-47A2-9BA6-552CEEA3D921}"/>
                </a:ext>
              </a:extLst>
            </p:cNvPr>
            <p:cNvSpPr txBox="1"/>
            <p:nvPr/>
          </p:nvSpPr>
          <p:spPr>
            <a:xfrm>
              <a:off x="8076312" y="2085274"/>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8" name="Legend3" hidden="1">
              <a:extLst>
                <a:ext uri="{FF2B5EF4-FFF2-40B4-BE49-F238E27FC236}">
                  <a16:creationId xmlns:a16="http://schemas.microsoft.com/office/drawing/2014/main" id="{4444DD16-FC2F-41F3-B3C8-B3605F184C7A}"/>
                </a:ext>
              </a:extLst>
            </p:cNvPr>
            <p:cNvSpPr txBox="1"/>
            <p:nvPr/>
          </p:nvSpPr>
          <p:spPr>
            <a:xfrm>
              <a:off x="8076312" y="2460733"/>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59" name="Legend4" hidden="1">
              <a:extLst>
                <a:ext uri="{FF2B5EF4-FFF2-40B4-BE49-F238E27FC236}">
                  <a16:creationId xmlns:a16="http://schemas.microsoft.com/office/drawing/2014/main" id="{9C02DB83-070E-40D0-8BC1-550F5BF3E3E4}"/>
                </a:ext>
              </a:extLst>
            </p:cNvPr>
            <p:cNvSpPr txBox="1"/>
            <p:nvPr/>
          </p:nvSpPr>
          <p:spPr>
            <a:xfrm>
              <a:off x="8076312" y="2836192"/>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60" name="Legend5" hidden="1">
              <a:extLst>
                <a:ext uri="{FF2B5EF4-FFF2-40B4-BE49-F238E27FC236}">
                  <a16:creationId xmlns:a16="http://schemas.microsoft.com/office/drawing/2014/main" id="{D1F394C7-C870-4C94-B15F-0485C045993A}"/>
                </a:ext>
              </a:extLst>
            </p:cNvPr>
            <p:cNvSpPr txBox="1"/>
            <p:nvPr/>
          </p:nvSpPr>
          <p:spPr>
            <a:xfrm>
              <a:off x="8076312" y="3211653"/>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grpSp>
          <p:nvGrpSpPr>
            <p:cNvPr id="161" name="MoonLegend1" hidden="1">
              <a:extLst>
                <a:ext uri="{FF2B5EF4-FFF2-40B4-BE49-F238E27FC236}">
                  <a16:creationId xmlns:a16="http://schemas.microsoft.com/office/drawing/2014/main" id="{398B5D81-E7FB-41AC-855E-987B5F78CBF6}"/>
                </a:ext>
              </a:extLst>
            </p:cNvPr>
            <p:cNvGrpSpPr>
              <a:grpSpLocks noChangeAspect="1"/>
            </p:cNvGrpSpPr>
            <p:nvPr>
              <p:custDataLst>
                <p:tags r:id="rId27"/>
              </p:custDataLst>
            </p:nvPr>
          </p:nvGrpSpPr>
          <p:grpSpPr>
            <a:xfrm>
              <a:off x="7723680" y="1702457"/>
              <a:ext cx="228600" cy="228600"/>
              <a:chOff x="762000" y="1270000"/>
              <a:chExt cx="254000" cy="254000"/>
            </a:xfrm>
          </p:grpSpPr>
          <p:sp>
            <p:nvSpPr>
              <p:cNvPr id="184" name="Oval 183" hidden="1">
                <a:extLst>
                  <a:ext uri="{FF2B5EF4-FFF2-40B4-BE49-F238E27FC236}">
                    <a16:creationId xmlns:a16="http://schemas.microsoft.com/office/drawing/2014/main" id="{29537F15-5C90-42B5-AB51-CD1C0BD828EC}"/>
                  </a:ext>
                </a:extLst>
              </p:cNvPr>
              <p:cNvSpPr/>
              <p:nvPr>
                <p:custDataLst>
                  <p:tags r:id="rId4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85" name="Arc 184" hidden="1">
                <a:extLst>
                  <a:ext uri="{FF2B5EF4-FFF2-40B4-BE49-F238E27FC236}">
                    <a16:creationId xmlns:a16="http://schemas.microsoft.com/office/drawing/2014/main" id="{3E976478-C241-48DA-B15A-272F09FCF1FA}"/>
                  </a:ext>
                </a:extLst>
              </p:cNvPr>
              <p:cNvSpPr/>
              <p:nvPr>
                <p:custDataLst>
                  <p:tags r:id="rId41"/>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2" name="MoonLegend2" hidden="1">
              <a:extLst>
                <a:ext uri="{FF2B5EF4-FFF2-40B4-BE49-F238E27FC236}">
                  <a16:creationId xmlns:a16="http://schemas.microsoft.com/office/drawing/2014/main" id="{C85E45D7-7421-495D-A34F-3DC4DC77CB68}"/>
                </a:ext>
              </a:extLst>
            </p:cNvPr>
            <p:cNvGrpSpPr>
              <a:grpSpLocks noChangeAspect="1"/>
            </p:cNvGrpSpPr>
            <p:nvPr>
              <p:custDataLst>
                <p:tags r:id="rId28"/>
              </p:custDataLst>
            </p:nvPr>
          </p:nvGrpSpPr>
          <p:grpSpPr>
            <a:xfrm>
              <a:off x="7723680" y="2078270"/>
              <a:ext cx="228600" cy="228600"/>
              <a:chOff x="762000" y="1270000"/>
              <a:chExt cx="254000" cy="254000"/>
            </a:xfrm>
          </p:grpSpPr>
          <p:sp>
            <p:nvSpPr>
              <p:cNvPr id="182" name="Oval 181" hidden="1">
                <a:extLst>
                  <a:ext uri="{FF2B5EF4-FFF2-40B4-BE49-F238E27FC236}">
                    <a16:creationId xmlns:a16="http://schemas.microsoft.com/office/drawing/2014/main" id="{1D21A7B4-CED0-40BD-9E0B-EFEAEA125B86}"/>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83" name="Arc 182" hidden="1">
                <a:extLst>
                  <a:ext uri="{FF2B5EF4-FFF2-40B4-BE49-F238E27FC236}">
                    <a16:creationId xmlns:a16="http://schemas.microsoft.com/office/drawing/2014/main" id="{DB550AED-578F-47DC-A241-85F6479E3898}"/>
                  </a:ext>
                </a:extLst>
              </p:cNvPr>
              <p:cNvSpPr/>
              <p:nvPr>
                <p:custDataLst>
                  <p:tags r:id="rId39"/>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3" name="MoonLegend3" hidden="1">
              <a:extLst>
                <a:ext uri="{FF2B5EF4-FFF2-40B4-BE49-F238E27FC236}">
                  <a16:creationId xmlns:a16="http://schemas.microsoft.com/office/drawing/2014/main" id="{C127470E-30A1-49EB-8AA2-D80CC77612BE}"/>
                </a:ext>
              </a:extLst>
            </p:cNvPr>
            <p:cNvGrpSpPr>
              <a:grpSpLocks noChangeAspect="1"/>
            </p:cNvGrpSpPr>
            <p:nvPr>
              <p:custDataLst>
                <p:tags r:id="rId29"/>
              </p:custDataLst>
            </p:nvPr>
          </p:nvGrpSpPr>
          <p:grpSpPr>
            <a:xfrm>
              <a:off x="7723680" y="2454085"/>
              <a:ext cx="228600" cy="228600"/>
              <a:chOff x="762000" y="1270000"/>
              <a:chExt cx="254000" cy="254000"/>
            </a:xfrm>
          </p:grpSpPr>
          <p:sp>
            <p:nvSpPr>
              <p:cNvPr id="180" name="Oval 179" hidden="1">
                <a:extLst>
                  <a:ext uri="{FF2B5EF4-FFF2-40B4-BE49-F238E27FC236}">
                    <a16:creationId xmlns:a16="http://schemas.microsoft.com/office/drawing/2014/main" id="{C33994E5-FDC1-4D3C-9D64-46FA4C13E611}"/>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81" name="Arc 180" hidden="1">
                <a:extLst>
                  <a:ext uri="{FF2B5EF4-FFF2-40B4-BE49-F238E27FC236}">
                    <a16:creationId xmlns:a16="http://schemas.microsoft.com/office/drawing/2014/main" id="{BFDBD911-FF97-4012-A16A-9C649778B927}"/>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4" name="MoonLegend4" hidden="1">
              <a:extLst>
                <a:ext uri="{FF2B5EF4-FFF2-40B4-BE49-F238E27FC236}">
                  <a16:creationId xmlns:a16="http://schemas.microsoft.com/office/drawing/2014/main" id="{DBFCA8E8-E958-478C-82D0-F8434ABF0F0B}"/>
                </a:ext>
              </a:extLst>
            </p:cNvPr>
            <p:cNvGrpSpPr>
              <a:grpSpLocks noChangeAspect="1"/>
            </p:cNvGrpSpPr>
            <p:nvPr>
              <p:custDataLst>
                <p:tags r:id="rId30"/>
              </p:custDataLst>
            </p:nvPr>
          </p:nvGrpSpPr>
          <p:grpSpPr>
            <a:xfrm>
              <a:off x="7723680" y="2829900"/>
              <a:ext cx="228600" cy="228600"/>
              <a:chOff x="762000" y="1270000"/>
              <a:chExt cx="254000" cy="254000"/>
            </a:xfrm>
          </p:grpSpPr>
          <p:sp>
            <p:nvSpPr>
              <p:cNvPr id="168" name="Oval 167" hidden="1">
                <a:extLst>
                  <a:ext uri="{FF2B5EF4-FFF2-40B4-BE49-F238E27FC236}">
                    <a16:creationId xmlns:a16="http://schemas.microsoft.com/office/drawing/2014/main" id="{973F84A1-47AF-4424-B81A-D0B9B87503E6}"/>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79" name="Arc 178" hidden="1">
                <a:extLst>
                  <a:ext uri="{FF2B5EF4-FFF2-40B4-BE49-F238E27FC236}">
                    <a16:creationId xmlns:a16="http://schemas.microsoft.com/office/drawing/2014/main" id="{F26CC5FD-9314-4976-B81C-3CB9ECD04535}"/>
                  </a:ext>
                </a:extLst>
              </p:cNvPr>
              <p:cNvSpPr/>
              <p:nvPr>
                <p:custDataLst>
                  <p:tags r:id="rId35"/>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65" name="MoonLegend5" hidden="1">
              <a:extLst>
                <a:ext uri="{FF2B5EF4-FFF2-40B4-BE49-F238E27FC236}">
                  <a16:creationId xmlns:a16="http://schemas.microsoft.com/office/drawing/2014/main" id="{5C1ABD46-6A63-4566-A0AC-ED1ACECA1DE6}"/>
                </a:ext>
              </a:extLst>
            </p:cNvPr>
            <p:cNvGrpSpPr>
              <a:grpSpLocks noChangeAspect="1"/>
            </p:cNvGrpSpPr>
            <p:nvPr>
              <p:custDataLst>
                <p:tags r:id="rId31"/>
              </p:custDataLst>
            </p:nvPr>
          </p:nvGrpSpPr>
          <p:grpSpPr>
            <a:xfrm>
              <a:off x="7723680" y="3205716"/>
              <a:ext cx="228600" cy="228600"/>
              <a:chOff x="762000" y="1270000"/>
              <a:chExt cx="254000" cy="254000"/>
            </a:xfrm>
          </p:grpSpPr>
          <p:sp>
            <p:nvSpPr>
              <p:cNvPr id="166" name="Oval 165" hidden="1">
                <a:extLst>
                  <a:ext uri="{FF2B5EF4-FFF2-40B4-BE49-F238E27FC236}">
                    <a16:creationId xmlns:a16="http://schemas.microsoft.com/office/drawing/2014/main" id="{8605E049-44A9-466F-9083-6A364114C83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67" name="Arc 166" hidden="1">
                <a:extLst>
                  <a:ext uri="{FF2B5EF4-FFF2-40B4-BE49-F238E27FC236}">
                    <a16:creationId xmlns:a16="http://schemas.microsoft.com/office/drawing/2014/main" id="{1B0EA557-F934-4208-B291-7DDEF695E02F}"/>
                  </a:ext>
                </a:extLst>
              </p:cNvPr>
              <p:cNvSpPr/>
              <p:nvPr>
                <p:custDataLst>
                  <p:tags r:id="rId33"/>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grpSp>
        <p:nvGrpSpPr>
          <p:cNvPr id="187" name="LegendBoxes" hidden="1">
            <a:extLst>
              <a:ext uri="{FF2B5EF4-FFF2-40B4-BE49-F238E27FC236}">
                <a16:creationId xmlns:a16="http://schemas.microsoft.com/office/drawing/2014/main" id="{021EB70A-DB08-431D-9D17-BDC75A8CA46C}"/>
              </a:ext>
            </a:extLst>
          </p:cNvPr>
          <p:cNvGrpSpPr/>
          <p:nvPr userDrawn="1"/>
        </p:nvGrpSpPr>
        <p:grpSpPr>
          <a:xfrm>
            <a:off x="8036098" y="3390367"/>
            <a:ext cx="685436" cy="1287961"/>
            <a:chOff x="10652400" y="4322823"/>
            <a:chExt cx="913915" cy="1717282"/>
          </a:xfrm>
        </p:grpSpPr>
        <p:sp>
          <p:nvSpPr>
            <p:cNvPr id="188" name="RectangleLegend1" hidden="1">
              <a:extLst>
                <a:ext uri="{FF2B5EF4-FFF2-40B4-BE49-F238E27FC236}">
                  <a16:creationId xmlns:a16="http://schemas.microsoft.com/office/drawing/2014/main" id="{85CABAF9-4F6D-463E-A360-AC6A6BD08D1C}"/>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89" name="RectangleLegend2" hidden="1">
              <a:extLst>
                <a:ext uri="{FF2B5EF4-FFF2-40B4-BE49-F238E27FC236}">
                  <a16:creationId xmlns:a16="http://schemas.microsoft.com/office/drawing/2014/main" id="{FDF81B49-A82A-4B1E-B2DB-F7FC19903E4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0" name="RectangleLegend3" hidden="1">
              <a:extLst>
                <a:ext uri="{FF2B5EF4-FFF2-40B4-BE49-F238E27FC236}">
                  <a16:creationId xmlns:a16="http://schemas.microsoft.com/office/drawing/2014/main" id="{93B56DD1-5471-484E-8902-B64D9344E1CE}"/>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1" name="RectangleLegend4" hidden="1">
              <a:extLst>
                <a:ext uri="{FF2B5EF4-FFF2-40B4-BE49-F238E27FC236}">
                  <a16:creationId xmlns:a16="http://schemas.microsoft.com/office/drawing/2014/main" id="{9897FA9C-9ACB-4745-BC85-83CE51EE3276}"/>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2" name="RectangleLegend5" hidden="1">
              <a:extLst>
                <a:ext uri="{FF2B5EF4-FFF2-40B4-BE49-F238E27FC236}">
                  <a16:creationId xmlns:a16="http://schemas.microsoft.com/office/drawing/2014/main" id="{0B981953-9A93-4D56-AB67-EE02DFDBD88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93" name="Legend1" hidden="1">
              <a:extLst>
                <a:ext uri="{FF2B5EF4-FFF2-40B4-BE49-F238E27FC236}">
                  <a16:creationId xmlns:a16="http://schemas.microsoft.com/office/drawing/2014/main" id="{F057028D-CFCC-4CEE-B043-37F013A27E26}"/>
                </a:ext>
              </a:extLst>
            </p:cNvPr>
            <p:cNvSpPr txBox="1"/>
            <p:nvPr/>
          </p:nvSpPr>
          <p:spPr>
            <a:xfrm>
              <a:off x="10978547" y="4322823"/>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4" name="Legend2" hidden="1">
              <a:extLst>
                <a:ext uri="{FF2B5EF4-FFF2-40B4-BE49-F238E27FC236}">
                  <a16:creationId xmlns:a16="http://schemas.microsoft.com/office/drawing/2014/main" id="{3FC17B2C-B9D3-41C5-816D-EF7CE688BD55}"/>
                </a:ext>
              </a:extLst>
            </p:cNvPr>
            <p:cNvSpPr txBox="1"/>
            <p:nvPr/>
          </p:nvSpPr>
          <p:spPr>
            <a:xfrm>
              <a:off x="10978545" y="4702322"/>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5" name="Legend3" hidden="1">
              <a:extLst>
                <a:ext uri="{FF2B5EF4-FFF2-40B4-BE49-F238E27FC236}">
                  <a16:creationId xmlns:a16="http://schemas.microsoft.com/office/drawing/2014/main" id="{F7EBE247-54F7-4BAD-ABD3-4666ADA36520}"/>
                </a:ext>
              </a:extLst>
            </p:cNvPr>
            <p:cNvSpPr txBox="1"/>
            <p:nvPr/>
          </p:nvSpPr>
          <p:spPr>
            <a:xfrm>
              <a:off x="10978545" y="5081819"/>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6" name="Legend4" hidden="1">
              <a:extLst>
                <a:ext uri="{FF2B5EF4-FFF2-40B4-BE49-F238E27FC236}">
                  <a16:creationId xmlns:a16="http://schemas.microsoft.com/office/drawing/2014/main" id="{EB1EC36A-5AE6-4A5D-AF4C-0CB40ED16EF8}"/>
                </a:ext>
              </a:extLst>
            </p:cNvPr>
            <p:cNvSpPr txBox="1"/>
            <p:nvPr/>
          </p:nvSpPr>
          <p:spPr>
            <a:xfrm>
              <a:off x="10978545" y="545324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7" name="Legend5" hidden="1">
              <a:extLst>
                <a:ext uri="{FF2B5EF4-FFF2-40B4-BE49-F238E27FC236}">
                  <a16:creationId xmlns:a16="http://schemas.microsoft.com/office/drawing/2014/main" id="{9A57A93E-21C3-405B-9DA4-E12D74991C4F}"/>
                </a:ext>
              </a:extLst>
            </p:cNvPr>
            <p:cNvSpPr txBox="1"/>
            <p:nvPr/>
          </p:nvSpPr>
          <p:spPr>
            <a:xfrm>
              <a:off x="10978545" y="582466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grpSp>
      <p:sp>
        <p:nvSpPr>
          <p:cNvPr id="140" name="Sticker" hidden="1">
            <a:extLst>
              <a:ext uri="{FF2B5EF4-FFF2-40B4-BE49-F238E27FC236}">
                <a16:creationId xmlns:a16="http://schemas.microsoft.com/office/drawing/2014/main" id="{3D7CA609-E6B0-481F-B7D5-8D2ED0040100}"/>
              </a:ext>
            </a:extLst>
          </p:cNvPr>
          <p:cNvSpPr txBox="1"/>
          <p:nvPr userDrawn="1"/>
        </p:nvSpPr>
        <p:spPr>
          <a:xfrm>
            <a:off x="418867" y="949928"/>
            <a:ext cx="293350" cy="92333"/>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rtl="0"/>
            <a:r>
              <a:rPr lang="en-US" sz="600"/>
              <a:t>STICKER</a:t>
            </a:r>
          </a:p>
        </p:txBody>
      </p:sp>
      <p:sp>
        <p:nvSpPr>
          <p:cNvPr id="141" name="TextBox 140">
            <a:extLst>
              <a:ext uri="{FF2B5EF4-FFF2-40B4-BE49-F238E27FC236}">
                <a16:creationId xmlns:a16="http://schemas.microsoft.com/office/drawing/2014/main" id="{D10A5A3E-1C61-4596-8191-9E29A9C2CE64}"/>
              </a:ext>
            </a:extLst>
          </p:cNvPr>
          <p:cNvSpPr txBox="1"/>
          <p:nvPr userDrawn="1"/>
        </p:nvSpPr>
        <p:spPr>
          <a:xfrm>
            <a:off x="3316048" y="5025123"/>
            <a:ext cx="2511906" cy="92333"/>
          </a:xfrm>
          <a:prstGeom prst="rect">
            <a:avLst/>
          </a:prstGeom>
        </p:spPr>
        <p:txBody>
          <a:bodyPr vert="horz" wrap="none" lIns="0" tIns="0" rIns="0" bIns="0" rtlCol="0">
            <a:sp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rtl="0"/>
            <a:r>
              <a:rPr lang="en-US" sz="600"/>
              <a:t>DELIBERATIVE &amp; CONFIDENTIAL | PRE-DECISIONAL | NOT FOR DISTRIBUTION</a:t>
            </a:r>
          </a:p>
        </p:txBody>
      </p:sp>
      <p:sp>
        <p:nvSpPr>
          <p:cNvPr id="142" name="Sticker">
            <a:extLst>
              <a:ext uri="{FF2B5EF4-FFF2-40B4-BE49-F238E27FC236}">
                <a16:creationId xmlns:a16="http://schemas.microsoft.com/office/drawing/2014/main" id="{2A8181E3-0688-4E1C-9F09-BE307DA068FE}"/>
              </a:ext>
            </a:extLst>
          </p:cNvPr>
          <p:cNvSpPr txBox="1"/>
          <p:nvPr userDrawn="1"/>
        </p:nvSpPr>
        <p:spPr>
          <a:xfrm>
            <a:off x="7436546" y="67152"/>
            <a:ext cx="1205458"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PRELIMINARY | NOT EXHAUSTIVE </a:t>
            </a:r>
          </a:p>
          <a:p>
            <a:pPr marL="0" marR="0" lvl="0" indent="0" algn="l" defTabSz="685800" rtl="0" eaLnBrk="1" fontAlgn="auto" latinLnBrk="0" hangingPunct="1">
              <a:lnSpc>
                <a:spcPct val="100000"/>
              </a:lnSpc>
              <a:spcBef>
                <a:spcPts val="225"/>
              </a:spcBef>
              <a:spcAft>
                <a:spcPts val="225"/>
              </a:spcAft>
              <a:buClrTx/>
              <a:buSzTx/>
              <a:buFontTx/>
              <a:buNone/>
              <a:tabLst/>
              <a:defRPr/>
            </a:pPr>
            <a:r>
              <a:rPr kumimoji="0" lang="en-US" sz="600" b="1" i="0" u="none" strike="noStrike" kern="1200" cap="all" spc="0" normalizeH="0" baseline="0" noProof="0">
                <a:ln>
                  <a:noFill/>
                </a:ln>
                <a:solidFill>
                  <a:srgbClr val="FF0000"/>
                </a:solidFill>
                <a:effectLst/>
                <a:uLnTx/>
                <a:uFillTx/>
                <a:latin typeface="Century Gothic"/>
                <a:ea typeface="+mn-ea"/>
                <a:cs typeface="+mn-cs"/>
              </a:rPr>
              <a:t>FOR DISCUSSION ONLY</a:t>
            </a:r>
          </a:p>
        </p:txBody>
      </p:sp>
      <p:sp>
        <p:nvSpPr>
          <p:cNvPr id="143" name="object 7">
            <a:extLst>
              <a:ext uri="{FF2B5EF4-FFF2-40B4-BE49-F238E27FC236}">
                <a16:creationId xmlns:a16="http://schemas.microsoft.com/office/drawing/2014/main" id="{C7392EC4-F148-4E75-AC95-DA931437E04E}"/>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80998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16" r:id="rId14"/>
    <p:sldLayoutId id="2147484017" r:id="rId15"/>
    <p:sldLayoutId id="2147484018" r:id="rId16"/>
    <p:sldLayoutId id="2147484019" r:id="rId17"/>
    <p:sldLayoutId id="2147484020" r:id="rId18"/>
    <p:sldLayoutId id="2147484021" r:id="rId19"/>
    <p:sldLayoutId id="2147484022" r:id="rId20"/>
  </p:sldLayoutIdLst>
  <p:txStyles>
    <p:titleStyle>
      <a:lvl1pPr algn="l" defTabSz="685800" rtl="0" eaLnBrk="1" latinLnBrk="0" hangingPunct="1">
        <a:lnSpc>
          <a:spcPct val="100000"/>
        </a:lnSpc>
        <a:spcBef>
          <a:spcPct val="0"/>
        </a:spcBef>
        <a:buNone/>
        <a:defRPr lang="en-US" sz="1575" b="1" kern="1200" spc="0" baseline="0" dirty="0">
          <a:ln w="6350" cap="flat">
            <a:noFill/>
            <a:miter lim="800000"/>
          </a:ln>
          <a:solidFill>
            <a:schemeClr val="tx1"/>
          </a:solidFill>
          <a:latin typeface="+mj-lt"/>
          <a:ea typeface="+mj-ea"/>
          <a:cs typeface="+mj-cs"/>
        </a:defRPr>
      </a:lvl1pPr>
    </p:titleStyle>
    <p:bodyStyle>
      <a:lvl1pPr marL="0" indent="0" algn="l" defTabSz="685800" rtl="0" eaLnBrk="1" latinLnBrk="0" hangingPunct="1">
        <a:lnSpc>
          <a:spcPct val="100000"/>
        </a:lnSpc>
        <a:spcBef>
          <a:spcPts val="225"/>
        </a:spcBef>
        <a:spcAft>
          <a:spcPts val="225"/>
        </a:spcAft>
        <a:buClr>
          <a:schemeClr val="tx1"/>
        </a:buClr>
        <a:buSzPct val="100000"/>
        <a:buFont typeface="Segoe UI" panose="020B0502040204020203" pitchFamily="34" charset="0"/>
        <a:buChar char="​"/>
        <a:defRPr lang="en-US" sz="1200" kern="1200" dirty="0">
          <a:solidFill>
            <a:schemeClr val="tx1"/>
          </a:solidFill>
          <a:latin typeface="+mn-lt"/>
          <a:ea typeface="+mn-ea"/>
          <a:cs typeface="Arial" panose="020B0604020202020204" pitchFamily="34" charset="0"/>
        </a:defRPr>
      </a:lvl1pPr>
      <a:lvl2pPr marL="171450" indent="-171450" algn="l" defTabSz="685800" rtl="0" eaLnBrk="1" latinLnBrk="0" hangingPunct="1">
        <a:lnSpc>
          <a:spcPct val="100000"/>
        </a:lnSpc>
        <a:spcBef>
          <a:spcPts val="0"/>
        </a:spcBef>
        <a:spcAft>
          <a:spcPts val="225"/>
        </a:spcAft>
        <a:buClr>
          <a:schemeClr val="tx1"/>
        </a:buClr>
        <a:buSzPct val="110000"/>
        <a:buFont typeface="Wingdings" panose="05000000000000000000" pitchFamily="2" charset="2"/>
        <a:buChar char=""/>
        <a:defRPr lang="en-US" sz="1200" kern="1200" dirty="0">
          <a:solidFill>
            <a:schemeClr val="tx1"/>
          </a:solidFill>
          <a:latin typeface="+mn-lt"/>
          <a:ea typeface="+mn-ea"/>
          <a:cs typeface="+mn-cs"/>
        </a:defRPr>
      </a:lvl2pPr>
      <a:lvl3pPr marL="329184" indent="-157734" algn="l" defTabSz="685800" rtl="0" eaLnBrk="1" latinLnBrk="0" hangingPunct="1">
        <a:lnSpc>
          <a:spcPct val="100000"/>
        </a:lnSpc>
        <a:spcBef>
          <a:spcPts val="0"/>
        </a:spcBef>
        <a:spcAft>
          <a:spcPts val="225"/>
        </a:spcAft>
        <a:buClr>
          <a:schemeClr val="tx1"/>
        </a:buClr>
        <a:buSzPct val="110000"/>
        <a:buFont typeface="Arial" panose="020B0604020202020204" pitchFamily="34" charset="0"/>
        <a:buChar char="‒"/>
        <a:defRPr lang="en-US" sz="1200" kern="1200" dirty="0">
          <a:solidFill>
            <a:schemeClr val="tx1"/>
          </a:solidFill>
          <a:latin typeface="+mn-lt"/>
          <a:ea typeface="+mn-ea"/>
          <a:cs typeface="+mn-cs"/>
        </a:defRPr>
      </a:lvl3pPr>
      <a:lvl4pPr marL="445770" indent="-116586"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lang="en-US" sz="1200" kern="1200" dirty="0">
          <a:solidFill>
            <a:schemeClr val="tx1"/>
          </a:solidFill>
          <a:latin typeface="+mn-lt"/>
          <a:ea typeface="+mn-ea"/>
          <a:cs typeface="+mn-cs"/>
        </a:defRPr>
      </a:lvl4pPr>
      <a:lvl5pPr marL="610362" indent="-109728"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lang="en-US" sz="1200" kern="1200" dirty="0">
          <a:solidFill>
            <a:schemeClr val="tx1"/>
          </a:solidFill>
          <a:latin typeface="+mn-lt"/>
          <a:ea typeface="+mn-ea"/>
          <a:cs typeface="+mn-cs"/>
        </a:defRPr>
      </a:lvl5pPr>
      <a:lvl6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6pPr>
      <a:lvl7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7pPr>
      <a:lvl8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8pPr>
      <a:lvl9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77">
          <p15:clr>
            <a:srgbClr val="5ACBF0"/>
          </p15:clr>
        </p15:guide>
        <p15:guide id="3" orient="horz" pos="3912">
          <p15:clr>
            <a:srgbClr val="5ACBF0"/>
          </p15:clr>
        </p15:guide>
        <p15:guide id="4" orient="horz" pos="1083">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20"/>
            </p:custDataLst>
            <p:extLst>
              <p:ext uri="{D42A27DB-BD31-4B8C-83A1-F6EECF244321}">
                <p14:modId xmlns:p14="http://schemas.microsoft.com/office/powerpoint/2010/main" val="50028043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0" imgW="592" imgH="591" progId="TCLayout.ActiveDocument.1">
                  <p:embed/>
                </p:oleObj>
              </mc:Choice>
              <mc:Fallback>
                <p:oleObj name="think-cell Slide" r:id="rId40" imgW="592" imgH="591" progId="TCLayout.ActiveDocument.1">
                  <p:embed/>
                  <p:pic>
                    <p:nvPicPr>
                      <p:cNvPr id="3" name="Object 2" hidden="1">
                        <a:extLst>
                          <a:ext uri="{FF2B5EF4-FFF2-40B4-BE49-F238E27FC236}">
                            <a16:creationId xmlns:a16="http://schemas.microsoft.com/office/drawing/2014/main" id="{740B17A4-151A-442A-85BB-61D97FD47CDC}"/>
                          </a:ext>
                        </a:extLst>
                      </p:cNvPr>
                      <p:cNvPicPr/>
                      <p:nvPr/>
                    </p:nvPicPr>
                    <p:blipFill>
                      <a:blip r:embed="rId41"/>
                      <a:stretch>
                        <a:fillRect/>
                      </a:stretch>
                    </p:blipFill>
                    <p:spPr>
                      <a:xfrm>
                        <a:off x="1191" y="1191"/>
                        <a:ext cx="1191" cy="1191"/>
                      </a:xfrm>
                      <a:prstGeom prst="rect">
                        <a:avLst/>
                      </a:prstGeom>
                    </p:spPr>
                  </p:pic>
                </p:oleObj>
              </mc:Fallback>
            </mc:AlternateContent>
          </a:graphicData>
        </a:graphic>
      </p:graphicFrame>
      <p:sp>
        <p:nvSpPr>
          <p:cNvPr id="350" name="bk object 16">
            <a:extLst>
              <a:ext uri="{FF2B5EF4-FFF2-40B4-BE49-F238E27FC236}">
                <a16:creationId xmlns:a16="http://schemas.microsoft.com/office/drawing/2014/main" id="{0C27FCE7-3385-4EF3-9069-7ADDCAD78542}"/>
              </a:ext>
            </a:extLst>
          </p:cNvPr>
          <p:cNvSpPr/>
          <p:nvPr userDrawn="1"/>
        </p:nvSpPr>
        <p:spPr>
          <a:xfrm>
            <a:off x="0" y="1"/>
            <a:ext cx="9143998" cy="5143499"/>
          </a:xfrm>
          <a:prstGeom prst="rect">
            <a:avLst/>
          </a:prstGeom>
          <a:blipFill>
            <a:blip r:embed="rId42" cstate="print">
              <a:extLst>
                <a:ext uri="{28A0092B-C50C-407E-A947-70E740481C1C}">
                  <a14:useLocalDpi xmlns:a14="http://schemas.microsoft.com/office/drawing/2010/main" val="0"/>
                </a:ext>
              </a:extLst>
            </a:blip>
            <a:stretch>
              <a:fillRect/>
            </a:stretch>
          </a:blipFill>
        </p:spPr>
        <p:txBody>
          <a:bodyPr wrap="square" lIns="0" tIns="0" rIns="0" bIns="0" rtlCol="0"/>
          <a:lstStyle/>
          <a:p>
            <a:pPr rtl="0"/>
            <a:endParaRPr lang="en-US"/>
          </a:p>
        </p:txBody>
      </p:sp>
      <p:sp>
        <p:nvSpPr>
          <p:cNvPr id="351" name="Rectangle 350">
            <a:extLst>
              <a:ext uri="{FF2B5EF4-FFF2-40B4-BE49-F238E27FC236}">
                <a16:creationId xmlns:a16="http://schemas.microsoft.com/office/drawing/2014/main" id="{4065EF61-C02C-4479-A69B-F3A998BA5DA5}"/>
              </a:ext>
            </a:extLst>
          </p:cNvPr>
          <p:cNvSpPr/>
          <p:nvPr userDrawn="1"/>
        </p:nvSpPr>
        <p:spPr>
          <a:xfrm>
            <a:off x="8679279" y="0"/>
            <a:ext cx="217916" cy="350044"/>
          </a:xfrm>
          <a:prstGeom prst="rect">
            <a:avLst/>
          </a:prstGeom>
          <a:solidFill>
            <a:srgbClr val="E61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352" name="Rectangle 351">
            <a:extLst>
              <a:ext uri="{FF2B5EF4-FFF2-40B4-BE49-F238E27FC236}">
                <a16:creationId xmlns:a16="http://schemas.microsoft.com/office/drawing/2014/main" id="{F84A82ED-B0C0-46A0-9322-DE575D1D8F0B}"/>
              </a:ext>
            </a:extLst>
          </p:cNvPr>
          <p:cNvSpPr/>
          <p:nvPr userDrawn="1"/>
        </p:nvSpPr>
        <p:spPr>
          <a:xfrm>
            <a:off x="136321" y="350044"/>
            <a:ext cx="8871358" cy="4642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nvGrpSpPr>
          <p:cNvPr id="135" name="Grid" hidden="1">
            <a:extLst>
              <a:ext uri="{FF2B5EF4-FFF2-40B4-BE49-F238E27FC236}">
                <a16:creationId xmlns:a16="http://schemas.microsoft.com/office/drawing/2014/main" id="{52AABDBD-F18B-40CC-9FED-7A1617B6F466}"/>
              </a:ext>
            </a:extLst>
          </p:cNvPr>
          <p:cNvGrpSpPr/>
          <p:nvPr userDrawn="1"/>
        </p:nvGrpSpPr>
        <p:grpSpPr>
          <a:xfrm>
            <a:off x="0" y="0"/>
            <a:ext cx="9142857" cy="5143500"/>
            <a:chOff x="0" y="0"/>
            <a:chExt cx="12190476" cy="6858000"/>
          </a:xfrm>
        </p:grpSpPr>
        <p:sp>
          <p:nvSpPr>
            <p:cNvPr id="136" name="Freeform: Shape 135">
              <a:extLst>
                <a:ext uri="{FF2B5EF4-FFF2-40B4-BE49-F238E27FC236}">
                  <a16:creationId xmlns:a16="http://schemas.microsoft.com/office/drawing/2014/main" id="{052103A1-6606-4781-8FFE-B019C7EE71F4}"/>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137" name="Freeform: Shape 136">
              <a:extLst>
                <a:ext uri="{FF2B5EF4-FFF2-40B4-BE49-F238E27FC236}">
                  <a16:creationId xmlns:a16="http://schemas.microsoft.com/office/drawing/2014/main" id="{FE8F24A1-C31B-4AD0-A028-29B0241CF6C2}"/>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cxnSp>
          <p:nvCxnSpPr>
            <p:cNvPr id="138" name="Straight Connector 137">
              <a:extLst>
                <a:ext uri="{FF2B5EF4-FFF2-40B4-BE49-F238E27FC236}">
                  <a16:creationId xmlns:a16="http://schemas.microsoft.com/office/drawing/2014/main" id="{9B488283-3CE8-4D42-B931-0ED7E43F4C67}"/>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1F3C704-12A4-44F6-96BA-E62C7F8CB1FB}"/>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7A9F1433-1E7F-437B-84B8-8C793710A0C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60614508-F558-4250-9FF4-46B9C11B4394}"/>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7979D7DE-03AD-46BC-8245-A5E7684C13FE}"/>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ED03F39B-F84F-4AC5-8E3C-20D04CBF15B9}"/>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ACB0C98-C5A4-4AC4-A126-99E0095C2297}"/>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A4B155FE-8CD6-4821-8F6B-B46518F61AE3}"/>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A26FB00-2BE5-4882-B17F-1B7D67FA2C1A}"/>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AFA02A79-011A-4851-BC4B-7ED6B3485DDA}"/>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619C3A80-2E7A-401C-82B9-89936A7831E4}"/>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890278B1-EE32-41E0-90D9-BBC7A479E24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78" name="Freeform: Shape 277">
              <a:extLst>
                <a:ext uri="{FF2B5EF4-FFF2-40B4-BE49-F238E27FC236}">
                  <a16:creationId xmlns:a16="http://schemas.microsoft.com/office/drawing/2014/main" id="{57C73D84-85B3-4E3A-90BB-7323127C8817}"/>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79" name="Freeform: Shape 278">
              <a:extLst>
                <a:ext uri="{FF2B5EF4-FFF2-40B4-BE49-F238E27FC236}">
                  <a16:creationId xmlns:a16="http://schemas.microsoft.com/office/drawing/2014/main" id="{821045C7-165D-4DDE-9A1E-DD84F6ADE586}"/>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80" name="Freeform: Shape 279">
              <a:extLst>
                <a:ext uri="{FF2B5EF4-FFF2-40B4-BE49-F238E27FC236}">
                  <a16:creationId xmlns:a16="http://schemas.microsoft.com/office/drawing/2014/main" id="{48BA4AF4-3B64-4079-BCF9-D6E1CD224BB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81" name="Freeform: Shape 280">
              <a:extLst>
                <a:ext uri="{FF2B5EF4-FFF2-40B4-BE49-F238E27FC236}">
                  <a16:creationId xmlns:a16="http://schemas.microsoft.com/office/drawing/2014/main" id="{6302B97D-700D-4D63-9DFB-4EDA99C6C29E}"/>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82" name="Freeform: Shape 281">
              <a:extLst>
                <a:ext uri="{FF2B5EF4-FFF2-40B4-BE49-F238E27FC236}">
                  <a16:creationId xmlns:a16="http://schemas.microsoft.com/office/drawing/2014/main" id="{C2E4ADFC-4F89-483E-B322-E9A8D07F1268}"/>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83" name="Freeform: Shape 282">
              <a:extLst>
                <a:ext uri="{FF2B5EF4-FFF2-40B4-BE49-F238E27FC236}">
                  <a16:creationId xmlns:a16="http://schemas.microsoft.com/office/drawing/2014/main" id="{7BBBFF1F-21F5-48B3-9F07-25B487E11BFD}"/>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84" name="Freeform: Shape 283">
              <a:extLst>
                <a:ext uri="{FF2B5EF4-FFF2-40B4-BE49-F238E27FC236}">
                  <a16:creationId xmlns:a16="http://schemas.microsoft.com/office/drawing/2014/main" id="{7FDA2BB5-F6C5-4A49-9C8D-23C7FC2586C4}"/>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85" name="Freeform: Shape 284">
              <a:extLst>
                <a:ext uri="{FF2B5EF4-FFF2-40B4-BE49-F238E27FC236}">
                  <a16:creationId xmlns:a16="http://schemas.microsoft.com/office/drawing/2014/main" id="{CC3754F6-D64D-43D2-9D4B-55B944B2BB26}"/>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86" name="Freeform: Shape 285">
              <a:extLst>
                <a:ext uri="{FF2B5EF4-FFF2-40B4-BE49-F238E27FC236}">
                  <a16:creationId xmlns:a16="http://schemas.microsoft.com/office/drawing/2014/main" id="{1278F3BA-D98F-40A8-8749-82039062B6E9}"/>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87" name="Freeform: Shape 286">
              <a:extLst>
                <a:ext uri="{FF2B5EF4-FFF2-40B4-BE49-F238E27FC236}">
                  <a16:creationId xmlns:a16="http://schemas.microsoft.com/office/drawing/2014/main" id="{AB7703EE-314B-45C1-AD9C-15C188413087}"/>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88" name="Freeform: Shape 287">
              <a:extLst>
                <a:ext uri="{FF2B5EF4-FFF2-40B4-BE49-F238E27FC236}">
                  <a16:creationId xmlns:a16="http://schemas.microsoft.com/office/drawing/2014/main" id="{198AAECE-7C64-4444-8335-F912117C0BC4}"/>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89" name="Freeform: Shape 288">
              <a:extLst>
                <a:ext uri="{FF2B5EF4-FFF2-40B4-BE49-F238E27FC236}">
                  <a16:creationId xmlns:a16="http://schemas.microsoft.com/office/drawing/2014/main" id="{6643BA4E-2F74-4ADC-8274-1AB3BD05FF41}"/>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90" name="Freeform: Shape 289">
              <a:extLst>
                <a:ext uri="{FF2B5EF4-FFF2-40B4-BE49-F238E27FC236}">
                  <a16:creationId xmlns:a16="http://schemas.microsoft.com/office/drawing/2014/main" id="{1C42E346-454A-43BC-9F8D-27E64B67376D}"/>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91" name="Freeform: Shape 290">
              <a:extLst>
                <a:ext uri="{FF2B5EF4-FFF2-40B4-BE49-F238E27FC236}">
                  <a16:creationId xmlns:a16="http://schemas.microsoft.com/office/drawing/2014/main" id="{0412C93D-A316-492E-A59C-8D69ACBDF496}"/>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92" name="Freeform: Shape 291">
              <a:extLst>
                <a:ext uri="{FF2B5EF4-FFF2-40B4-BE49-F238E27FC236}">
                  <a16:creationId xmlns:a16="http://schemas.microsoft.com/office/drawing/2014/main" id="{FF157F3E-D853-4BCB-92AC-3BB761194DEE}"/>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93" name="Freeform: Shape 292">
              <a:extLst>
                <a:ext uri="{FF2B5EF4-FFF2-40B4-BE49-F238E27FC236}">
                  <a16:creationId xmlns:a16="http://schemas.microsoft.com/office/drawing/2014/main" id="{DA19AC07-E51B-4679-BC2E-5E1093ED3B34}"/>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94" name="Freeform: Shape 293">
              <a:extLst>
                <a:ext uri="{FF2B5EF4-FFF2-40B4-BE49-F238E27FC236}">
                  <a16:creationId xmlns:a16="http://schemas.microsoft.com/office/drawing/2014/main" id="{0C421693-C3A7-4752-88E5-5DD836DE890B}"/>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95" name="Freeform: Shape 294">
              <a:extLst>
                <a:ext uri="{FF2B5EF4-FFF2-40B4-BE49-F238E27FC236}">
                  <a16:creationId xmlns:a16="http://schemas.microsoft.com/office/drawing/2014/main" id="{0936343F-1E81-462C-84D2-393698CD01FB}"/>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96" name="Freeform: Shape 295">
              <a:extLst>
                <a:ext uri="{FF2B5EF4-FFF2-40B4-BE49-F238E27FC236}">
                  <a16:creationId xmlns:a16="http://schemas.microsoft.com/office/drawing/2014/main" id="{C9583C45-9B4E-4677-95C8-7E5AEE7B1961}"/>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97" name="Freeform: Shape 296">
              <a:extLst>
                <a:ext uri="{FF2B5EF4-FFF2-40B4-BE49-F238E27FC236}">
                  <a16:creationId xmlns:a16="http://schemas.microsoft.com/office/drawing/2014/main" id="{259B18A2-5F24-4D68-AE44-B13FED5569FE}"/>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98" name="Freeform: Shape 297">
              <a:extLst>
                <a:ext uri="{FF2B5EF4-FFF2-40B4-BE49-F238E27FC236}">
                  <a16:creationId xmlns:a16="http://schemas.microsoft.com/office/drawing/2014/main" id="{6B7E0638-35F9-439C-ACF8-6A83CE3BDA2E}"/>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299" name="Freeform: Shape 298">
              <a:extLst>
                <a:ext uri="{FF2B5EF4-FFF2-40B4-BE49-F238E27FC236}">
                  <a16:creationId xmlns:a16="http://schemas.microsoft.com/office/drawing/2014/main" id="{DB0896B4-EF73-47AF-AEE3-3644BB79DD4B}"/>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300" name="Freeform: Shape 299">
              <a:extLst>
                <a:ext uri="{FF2B5EF4-FFF2-40B4-BE49-F238E27FC236}">
                  <a16:creationId xmlns:a16="http://schemas.microsoft.com/office/drawing/2014/main" id="{2F52AD22-60F6-4F56-8B76-96251D63988B}"/>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sp>
          <p:nvSpPr>
            <p:cNvPr id="301" name="Freeform: Shape 300">
              <a:extLst>
                <a:ext uri="{FF2B5EF4-FFF2-40B4-BE49-F238E27FC236}">
                  <a16:creationId xmlns:a16="http://schemas.microsoft.com/office/drawing/2014/main" id="{B95C3CF4-54E9-4B28-B16D-92EE0FDC18D4}"/>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992">
                <a:solidFill>
                  <a:schemeClr val="tx1"/>
                </a:solidFill>
                <a:latin typeface="+mn-lt"/>
              </a:endParaRPr>
            </a:p>
          </p:txBody>
        </p:sp>
        <p:cxnSp>
          <p:nvCxnSpPr>
            <p:cNvPr id="302" name="Straight Connector 301">
              <a:extLst>
                <a:ext uri="{FF2B5EF4-FFF2-40B4-BE49-F238E27FC236}">
                  <a16:creationId xmlns:a16="http://schemas.microsoft.com/office/drawing/2014/main" id="{D87A5C21-08CD-41A9-9FEF-AB5BD5B2C8F6}"/>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FF2780F4-F696-4A36-92C1-42D81E2244CA}"/>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E42CFADC-719E-483A-AEB0-FD5892C495E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A041EABF-516E-4148-A862-EDCFEB462925}"/>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9B2BACA3-7232-4B14-9B63-7692F904EC0F}"/>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7A5E7F40-6BFC-48EC-BDDE-64538F99FC78}"/>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D465E95E-6494-4E91-970C-9438495F2118}"/>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AE7B5AE8-F042-4F10-98E8-10C875B18EED}"/>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8030DD4F-5C1E-4196-ACC6-A480831EAEF2}"/>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101A9DBB-3D84-4DC7-BA87-668746899B8C}"/>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D0B1E90F-38E2-4D71-81CA-1D671C078B58}"/>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E18BAA94-1D60-493E-A280-8EB01C3E06CE}"/>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E9DA5FA1-8D99-4672-8A73-1B2C7A4C614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AE4F67E0-DDD3-43A5-8B4E-99428CAACB2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34374BD7-C60D-4D96-AA73-E2B7ABF51CBD}"/>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B707778E-45A4-4AE3-BA6A-B067F17BF623}"/>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7F6AA874-94C6-40F6-82D1-FF835B58EDBD}"/>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02DAD509-4956-4D90-883C-235E653FEE33}"/>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FCF5CBB3-F7B8-4EF6-B58C-675C68918706}"/>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68D2560E-7A1B-44D5-A2F7-1F1444F0BDB3}"/>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F95E5CEF-00D3-4ACA-B3F5-7F3BCFC3824C}"/>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A577278E-A0CB-4867-A625-7BB5E4E5ED77}"/>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033A9FF4-9B9B-48C4-86BA-D654BDC80FC1}"/>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9BA80F84-C415-496E-991D-15B031BA87E0}"/>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7CACAEFF-E031-4525-BAFA-5D020CCCAF6A}"/>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2FAD50DD-6170-4CA0-9289-D0EB8B35823D}"/>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F89AC1E6-B76B-4293-99BF-BA5AF30953A2}"/>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9E2F3420-2D12-4B65-93C0-8BF964191692}"/>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F47DC644-99D1-43F4-ACD0-4AC10E912887}"/>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7C27CBA4-096F-4C02-BF47-689CCBE1572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B83CEE2A-DAE3-47E0-AD5F-9069512BBE02}"/>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5257D626-D1EE-4BDC-8E6F-A99BCACDD041}"/>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EAB092BB-7FF6-4AC0-8355-086231015ABB}"/>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B229B3A9-4578-4D85-851C-BBA38B20C71F}"/>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7B9880C8-7050-44E7-A2D1-6733D1D5F6F3}"/>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25219857-605D-4E57-8F7E-4607FF02B2C7}"/>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DC7037A8-B2FF-4241-96D6-5B5FFDD89D4A}"/>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2B2B928B-343E-45CA-92AC-F26504481C30}"/>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0DE3F0C0-89B8-4C81-8D9E-50B6A6853BB1}"/>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462B8A8F-AA3E-4C0B-90BE-99735532EE11}"/>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81F38798-15F6-4DE5-B4C4-E1AD2E9A286F}"/>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5CFAC1B8-AE77-4646-8022-18146CD94B2A}"/>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CA9F000B-845E-44A9-A9CA-6CC66CB4EAA6}"/>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BE5EC4FC-B362-4923-A591-96B5079E1DE6}"/>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346" name="main body box">
              <a:extLst>
                <a:ext uri="{FF2B5EF4-FFF2-40B4-BE49-F238E27FC236}">
                  <a16:creationId xmlns:a16="http://schemas.microsoft.com/office/drawing/2014/main" id="{DA6CD431-D849-4AAD-A43A-39509D43F1A9}"/>
                </a:ext>
              </a:extLst>
            </p:cNvPr>
            <p:cNvSpPr/>
            <p:nvPr userDrawn="1"/>
          </p:nvSpPr>
          <p:spPr bwMode="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992">
                <a:solidFill>
                  <a:schemeClr val="tx1"/>
                </a:solidFill>
                <a:latin typeface="+mn-lt"/>
              </a:endParaRPr>
            </a:p>
          </p:txBody>
        </p:sp>
        <p:cxnSp>
          <p:nvCxnSpPr>
            <p:cNvPr id="347" name="Straight Connector 346">
              <a:extLst>
                <a:ext uri="{FF2B5EF4-FFF2-40B4-BE49-F238E27FC236}">
                  <a16:creationId xmlns:a16="http://schemas.microsoft.com/office/drawing/2014/main" id="{796FE3FE-A54E-4FDD-8B82-682B6C24B8C4}"/>
                </a:ext>
              </a:extLst>
            </p:cNvPr>
            <p:cNvCxnSpPr/>
            <p:nvPr userDrawn="1"/>
          </p:nvCxnSpPr>
          <p:spPr bwMode="gray">
            <a:xfrm>
              <a:off x="554736" y="2176272"/>
              <a:ext cx="11082528" cy="0"/>
            </a:xfrm>
            <a:prstGeom prst="line">
              <a:avLst/>
            </a:prstGeom>
            <a:noFill/>
            <a:ln w="12700">
              <a:solidFill>
                <a:srgbClr val="19D3C5">
                  <a:alpha val="50000"/>
                </a:srgbClr>
              </a:solidFill>
            </a:ln>
          </p:spPr>
        </p:cxnSp>
        <p:cxnSp>
          <p:nvCxnSpPr>
            <p:cNvPr id="348" name="Straight Connector 347">
              <a:extLst>
                <a:ext uri="{FF2B5EF4-FFF2-40B4-BE49-F238E27FC236}">
                  <a16:creationId xmlns:a16="http://schemas.microsoft.com/office/drawing/2014/main" id="{A9C3FDEF-C34B-4AC5-9197-0BF3C7AB36F5}"/>
                </a:ext>
              </a:extLst>
            </p:cNvPr>
            <p:cNvCxnSpPr/>
            <p:nvPr userDrawn="1"/>
          </p:nvCxnSpPr>
          <p:spPr bwMode="gray">
            <a:xfrm>
              <a:off x="554736" y="1710309"/>
              <a:ext cx="11082528" cy="0"/>
            </a:xfrm>
            <a:prstGeom prst="line">
              <a:avLst/>
            </a:prstGeom>
            <a:noFill/>
            <a:ln w="12700">
              <a:solidFill>
                <a:srgbClr val="19D3C5">
                  <a:alpha val="50000"/>
                </a:srgbClr>
              </a:solidFill>
            </a:ln>
          </p:spPr>
        </p:cxnSp>
      </p:grpSp>
      <p:sp>
        <p:nvSpPr>
          <p:cNvPr id="349" name="Sticker" hidden="1">
            <a:extLst>
              <a:ext uri="{FF2B5EF4-FFF2-40B4-BE49-F238E27FC236}">
                <a16:creationId xmlns:a16="http://schemas.microsoft.com/office/drawing/2014/main" id="{34894F2D-8163-4EB2-9909-AC8C652034BC}"/>
              </a:ext>
            </a:extLst>
          </p:cNvPr>
          <p:cNvSpPr txBox="1"/>
          <p:nvPr userDrawn="1"/>
        </p:nvSpPr>
        <p:spPr>
          <a:xfrm>
            <a:off x="418867" y="949928"/>
            <a:ext cx="293350" cy="92333"/>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rtl="0"/>
            <a:r>
              <a:rPr lang="en-US" sz="600"/>
              <a:t>STICKER</a:t>
            </a:r>
          </a:p>
        </p:txBody>
      </p:sp>
      <p:sp>
        <p:nvSpPr>
          <p:cNvPr id="2" name="Rectangle 1" hidden="1">
            <a:extLst>
              <a:ext uri="{FF2B5EF4-FFF2-40B4-BE49-F238E27FC236}">
                <a16:creationId xmlns:a16="http://schemas.microsoft.com/office/drawing/2014/main" id="{FB3399E7-290D-4CE6-AA08-2DA0CF307E1C}"/>
              </a:ext>
            </a:extLst>
          </p:cNvPr>
          <p:cNvSpPr/>
          <p:nvPr userDrawn="1">
            <p:custDataLst>
              <p:tags r:id="rId21"/>
            </p:custDataLst>
          </p:nvPr>
        </p:nvSpPr>
        <p:spPr>
          <a:xfrm>
            <a:off x="0" y="0"/>
            <a:ext cx="119063" cy="119063"/>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225"/>
              </a:spcBef>
              <a:spcAft>
                <a:spcPts val="225"/>
              </a:spcAft>
            </a:pPr>
            <a:endParaRPr lang="en-US" sz="1875"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22"/>
            </p:custDataLst>
          </p:nvPr>
        </p:nvSpPr>
        <p:spPr>
          <a:xfrm>
            <a:off x="416052" y="403925"/>
            <a:ext cx="8311896" cy="28854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a:t>Click to edit Master title style</a:t>
            </a:r>
          </a:p>
        </p:txBody>
      </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3"/>
            </p:custDataLst>
          </p:nvPr>
        </p:nvSpPr>
        <p:spPr>
          <a:xfrm>
            <a:off x="415479" y="4708801"/>
            <a:ext cx="5458968" cy="92333"/>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rtl="0"/>
            <a:r>
              <a:rPr lang="en-US" sz="600"/>
              <a:t>Footnotes</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416052" y="1641816"/>
            <a:ext cx="3271205" cy="103822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4" name="LegendBoxes" hidden="1">
            <a:extLst>
              <a:ext uri="{FF2B5EF4-FFF2-40B4-BE49-F238E27FC236}">
                <a16:creationId xmlns:a16="http://schemas.microsoft.com/office/drawing/2014/main" id="{37E4EECC-BEE0-4E30-933F-BE8423A93867}"/>
              </a:ext>
            </a:extLst>
          </p:cNvPr>
          <p:cNvGrpSpPr/>
          <p:nvPr userDrawn="1"/>
        </p:nvGrpSpPr>
        <p:grpSpPr>
          <a:xfrm>
            <a:off x="8036098" y="3390367"/>
            <a:ext cx="685436" cy="1287961"/>
            <a:chOff x="10554770" y="4322823"/>
            <a:chExt cx="913915" cy="1717282"/>
          </a:xfrm>
        </p:grpSpPr>
        <p:sp>
          <p:nvSpPr>
            <p:cNvPr id="168" name="RectangleLegend1" hidden="1">
              <a:extLst>
                <a:ext uri="{FF2B5EF4-FFF2-40B4-BE49-F238E27FC236}">
                  <a16:creationId xmlns:a16="http://schemas.microsoft.com/office/drawing/2014/main" id="{DD366561-FFFC-4B43-9409-83BBBFB1D42A}"/>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69" name="RectangleLegend2" hidden="1">
              <a:extLst>
                <a:ext uri="{FF2B5EF4-FFF2-40B4-BE49-F238E27FC236}">
                  <a16:creationId xmlns:a16="http://schemas.microsoft.com/office/drawing/2014/main" id="{FF48AA4D-E5AC-41B8-9659-7E61DC652C90}"/>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70" name="RectangleLegend3" hidden="1">
              <a:extLst>
                <a:ext uri="{FF2B5EF4-FFF2-40B4-BE49-F238E27FC236}">
                  <a16:creationId xmlns:a16="http://schemas.microsoft.com/office/drawing/2014/main" id="{95F744DC-D18B-4262-B8BA-9F59FBC9BB92}"/>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71" name="RectangleLegend4" hidden="1">
              <a:extLst>
                <a:ext uri="{FF2B5EF4-FFF2-40B4-BE49-F238E27FC236}">
                  <a16:creationId xmlns:a16="http://schemas.microsoft.com/office/drawing/2014/main" id="{3E18D7CD-9AD6-4872-AEE1-2048D198CC7E}"/>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72" name="RectangleLegend5" hidden="1">
              <a:extLst>
                <a:ext uri="{FF2B5EF4-FFF2-40B4-BE49-F238E27FC236}">
                  <a16:creationId xmlns:a16="http://schemas.microsoft.com/office/drawing/2014/main" id="{FCF0D822-584E-4374-9C44-C384E4EFD980}"/>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US" sz="1050">
                <a:solidFill>
                  <a:schemeClr val="tx1"/>
                </a:solidFill>
              </a:endParaRPr>
            </a:p>
          </p:txBody>
        </p:sp>
        <p:sp>
          <p:nvSpPr>
            <p:cNvPr id="173" name="Legend1" hidden="1">
              <a:extLst>
                <a:ext uri="{FF2B5EF4-FFF2-40B4-BE49-F238E27FC236}">
                  <a16:creationId xmlns:a16="http://schemas.microsoft.com/office/drawing/2014/main" id="{959408E2-13D2-4274-8DE6-1116C47AC9C9}"/>
                </a:ext>
              </a:extLst>
            </p:cNvPr>
            <p:cNvSpPr txBox="1"/>
            <p:nvPr/>
          </p:nvSpPr>
          <p:spPr>
            <a:xfrm>
              <a:off x="10880917" y="4322823"/>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74" name="Legend2" hidden="1">
              <a:extLst>
                <a:ext uri="{FF2B5EF4-FFF2-40B4-BE49-F238E27FC236}">
                  <a16:creationId xmlns:a16="http://schemas.microsoft.com/office/drawing/2014/main" id="{CE4AE4D7-D24E-449E-BA0A-2FD1BE027FE1}"/>
                </a:ext>
              </a:extLst>
            </p:cNvPr>
            <p:cNvSpPr txBox="1"/>
            <p:nvPr/>
          </p:nvSpPr>
          <p:spPr>
            <a:xfrm>
              <a:off x="10880915" y="4702322"/>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75" name="Legend3" hidden="1">
              <a:extLst>
                <a:ext uri="{FF2B5EF4-FFF2-40B4-BE49-F238E27FC236}">
                  <a16:creationId xmlns:a16="http://schemas.microsoft.com/office/drawing/2014/main" id="{16F256E0-9652-457B-AC32-CA67CF27EAD1}"/>
                </a:ext>
              </a:extLst>
            </p:cNvPr>
            <p:cNvSpPr txBox="1"/>
            <p:nvPr/>
          </p:nvSpPr>
          <p:spPr>
            <a:xfrm>
              <a:off x="10880915" y="5081819"/>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77" name="Legend4" hidden="1">
              <a:extLst>
                <a:ext uri="{FF2B5EF4-FFF2-40B4-BE49-F238E27FC236}">
                  <a16:creationId xmlns:a16="http://schemas.microsoft.com/office/drawing/2014/main" id="{D0A17C5F-C1FB-4EED-9161-71006D6CBCE7}"/>
                </a:ext>
              </a:extLst>
            </p:cNvPr>
            <p:cNvSpPr txBox="1"/>
            <p:nvPr/>
          </p:nvSpPr>
          <p:spPr>
            <a:xfrm>
              <a:off x="10880915" y="545324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78" name="Legend5" hidden="1">
              <a:extLst>
                <a:ext uri="{FF2B5EF4-FFF2-40B4-BE49-F238E27FC236}">
                  <a16:creationId xmlns:a16="http://schemas.microsoft.com/office/drawing/2014/main" id="{A7BF4171-69BB-4454-8415-CEA27EEDBF69}"/>
                </a:ext>
              </a:extLst>
            </p:cNvPr>
            <p:cNvSpPr txBox="1"/>
            <p:nvPr/>
          </p:nvSpPr>
          <p:spPr>
            <a:xfrm>
              <a:off x="10880915" y="582466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grpSp>
      <p:grpSp>
        <p:nvGrpSpPr>
          <p:cNvPr id="179" name="LegendLines" hidden="1">
            <a:extLst>
              <a:ext uri="{FF2B5EF4-FFF2-40B4-BE49-F238E27FC236}">
                <a16:creationId xmlns:a16="http://schemas.microsoft.com/office/drawing/2014/main" id="{1C69C9F2-2279-4501-AD9B-C734B66EFC75}"/>
              </a:ext>
            </a:extLst>
          </p:cNvPr>
          <p:cNvGrpSpPr/>
          <p:nvPr userDrawn="1"/>
        </p:nvGrpSpPr>
        <p:grpSpPr>
          <a:xfrm>
            <a:off x="7737984" y="2516265"/>
            <a:ext cx="983560" cy="718715"/>
            <a:chOff x="10162879" y="3243771"/>
            <a:chExt cx="1311412" cy="958287"/>
          </a:xfrm>
        </p:grpSpPr>
        <p:sp>
          <p:nvSpPr>
            <p:cNvPr id="180" name="Legend1" hidden="1">
              <a:extLst>
                <a:ext uri="{FF2B5EF4-FFF2-40B4-BE49-F238E27FC236}">
                  <a16:creationId xmlns:a16="http://schemas.microsoft.com/office/drawing/2014/main" id="{8BA41D0F-1FD0-4DE9-8561-B9EC51BB9D8A}"/>
                </a:ext>
              </a:extLst>
            </p:cNvPr>
            <p:cNvSpPr txBox="1"/>
            <p:nvPr/>
          </p:nvSpPr>
          <p:spPr>
            <a:xfrm>
              <a:off x="10886521" y="324377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81" name="Legend2" hidden="1">
              <a:extLst>
                <a:ext uri="{FF2B5EF4-FFF2-40B4-BE49-F238E27FC236}">
                  <a16:creationId xmlns:a16="http://schemas.microsoft.com/office/drawing/2014/main" id="{62494D5A-C3E7-4A2A-B6C3-D1F0F8E2DC62}"/>
                </a:ext>
              </a:extLst>
            </p:cNvPr>
            <p:cNvSpPr txBox="1"/>
            <p:nvPr/>
          </p:nvSpPr>
          <p:spPr>
            <a:xfrm>
              <a:off x="10886523" y="3615192"/>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82" name="Legend3" hidden="1">
              <a:extLst>
                <a:ext uri="{FF2B5EF4-FFF2-40B4-BE49-F238E27FC236}">
                  <a16:creationId xmlns:a16="http://schemas.microsoft.com/office/drawing/2014/main" id="{7A527DDA-139D-4DB4-B212-5D33BBDB1060}"/>
                </a:ext>
              </a:extLst>
            </p:cNvPr>
            <p:cNvSpPr txBox="1"/>
            <p:nvPr/>
          </p:nvSpPr>
          <p:spPr>
            <a:xfrm>
              <a:off x="10886522" y="3986614"/>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83" name="LineLegend3" hidden="1">
              <a:extLst>
                <a:ext uri="{FF2B5EF4-FFF2-40B4-BE49-F238E27FC236}">
                  <a16:creationId xmlns:a16="http://schemas.microsoft.com/office/drawing/2014/main" id="{14B2993D-2A26-48DA-908A-55975E88F900}"/>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latin typeface="+mn-lt"/>
                <a:ea typeface="+mn-ea"/>
              </a:endParaRPr>
            </a:p>
          </p:txBody>
        </p:sp>
        <p:sp>
          <p:nvSpPr>
            <p:cNvPr id="184" name="LineLegend2" hidden="1">
              <a:extLst>
                <a:ext uri="{FF2B5EF4-FFF2-40B4-BE49-F238E27FC236}">
                  <a16:creationId xmlns:a16="http://schemas.microsoft.com/office/drawing/2014/main" id="{28FE3F07-9979-41B0-8DDF-DE5E2803C3D5}"/>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latin typeface="+mn-lt"/>
                <a:ea typeface="+mn-ea"/>
              </a:endParaRPr>
            </a:p>
          </p:txBody>
        </p:sp>
        <p:sp>
          <p:nvSpPr>
            <p:cNvPr id="185" name="LineLegend1" hidden="1">
              <a:extLst>
                <a:ext uri="{FF2B5EF4-FFF2-40B4-BE49-F238E27FC236}">
                  <a16:creationId xmlns:a16="http://schemas.microsoft.com/office/drawing/2014/main" id="{F93ADFBD-34C6-463C-B469-FCC2AEA80626}"/>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rtl="0"/>
              <a:endParaRPr lang="en-US" sz="1050" baseline="0">
                <a:latin typeface="+mn-lt"/>
                <a:ea typeface="+mn-ea"/>
              </a:endParaRPr>
            </a:p>
          </p:txBody>
        </p:sp>
      </p:grpSp>
      <p:grpSp>
        <p:nvGrpSpPr>
          <p:cNvPr id="186" name="LegendMoons" hidden="1">
            <a:extLst>
              <a:ext uri="{FF2B5EF4-FFF2-40B4-BE49-F238E27FC236}">
                <a16:creationId xmlns:a16="http://schemas.microsoft.com/office/drawing/2014/main" id="{8E9431EB-F675-4BB4-84DF-E55A4141C898}"/>
              </a:ext>
            </a:extLst>
          </p:cNvPr>
          <p:cNvGrpSpPr/>
          <p:nvPr userDrawn="1"/>
        </p:nvGrpSpPr>
        <p:grpSpPr>
          <a:xfrm>
            <a:off x="8016239" y="1061988"/>
            <a:ext cx="705301" cy="1298894"/>
            <a:chOff x="7716535" y="2630582"/>
            <a:chExt cx="940400" cy="1731859"/>
          </a:xfrm>
        </p:grpSpPr>
        <p:sp>
          <p:nvSpPr>
            <p:cNvPr id="187" name="Legend1" hidden="1">
              <a:extLst>
                <a:ext uri="{FF2B5EF4-FFF2-40B4-BE49-F238E27FC236}">
                  <a16:creationId xmlns:a16="http://schemas.microsoft.com/office/drawing/2014/main" id="{CA47EB4B-B7F3-442E-8BC1-DF62A5C3615F}"/>
                </a:ext>
              </a:extLst>
            </p:cNvPr>
            <p:cNvSpPr txBox="1"/>
            <p:nvPr/>
          </p:nvSpPr>
          <p:spPr>
            <a:xfrm>
              <a:off x="8069167" y="2637941"/>
              <a:ext cx="587768"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88" name="Legend2" hidden="1">
              <a:extLst>
                <a:ext uri="{FF2B5EF4-FFF2-40B4-BE49-F238E27FC236}">
                  <a16:creationId xmlns:a16="http://schemas.microsoft.com/office/drawing/2014/main" id="{7238941F-6A6E-415E-B463-40431072E8E1}"/>
                </a:ext>
              </a:extLst>
            </p:cNvPr>
            <p:cNvSpPr txBox="1"/>
            <p:nvPr/>
          </p:nvSpPr>
          <p:spPr>
            <a:xfrm>
              <a:off x="8069167" y="3013399"/>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89" name="Legend3" hidden="1">
              <a:extLst>
                <a:ext uri="{FF2B5EF4-FFF2-40B4-BE49-F238E27FC236}">
                  <a16:creationId xmlns:a16="http://schemas.microsoft.com/office/drawing/2014/main" id="{59FA03E8-087E-4426-915E-B6144C04584E}"/>
                </a:ext>
              </a:extLst>
            </p:cNvPr>
            <p:cNvSpPr txBox="1"/>
            <p:nvPr/>
          </p:nvSpPr>
          <p:spPr>
            <a:xfrm>
              <a:off x="8069167" y="3388858"/>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0" name="Legend4" hidden="1">
              <a:extLst>
                <a:ext uri="{FF2B5EF4-FFF2-40B4-BE49-F238E27FC236}">
                  <a16:creationId xmlns:a16="http://schemas.microsoft.com/office/drawing/2014/main" id="{5039308C-6F6B-4094-B627-5F0A2AD69BB1}"/>
                </a:ext>
              </a:extLst>
            </p:cNvPr>
            <p:cNvSpPr txBox="1"/>
            <p:nvPr/>
          </p:nvSpPr>
          <p:spPr>
            <a:xfrm>
              <a:off x="8069167" y="3764317"/>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sp>
          <p:nvSpPr>
            <p:cNvPr id="191" name="Legend5" hidden="1">
              <a:extLst>
                <a:ext uri="{FF2B5EF4-FFF2-40B4-BE49-F238E27FC236}">
                  <a16:creationId xmlns:a16="http://schemas.microsoft.com/office/drawing/2014/main" id="{D7F045CE-2CB3-4EB1-A906-42A03F13CA38}"/>
                </a:ext>
              </a:extLst>
            </p:cNvPr>
            <p:cNvSpPr txBox="1"/>
            <p:nvPr/>
          </p:nvSpPr>
          <p:spPr>
            <a:xfrm>
              <a:off x="8069167" y="4139778"/>
              <a:ext cx="587767" cy="215444"/>
            </a:xfrm>
            <a:prstGeom prst="rect">
              <a:avLst/>
            </a:prstGeom>
            <a:noFill/>
            <a:ln>
              <a:noFill/>
              <a:miter lim="800000"/>
            </a:ln>
          </p:spPr>
          <p:txBody>
            <a:bodyPr wrap="none" lIns="0" tIns="0" rIns="0" bIns="0" rtlCol="0" anchor="ctr" anchorCtr="0">
              <a:spAutoFit/>
            </a:bodyPr>
            <a:lstStyle/>
            <a:p>
              <a:pPr rtl="0">
                <a:spcAft>
                  <a:spcPts val="450"/>
                </a:spcAft>
              </a:pPr>
              <a:r>
                <a:rPr lang="en-US" sz="1050"/>
                <a:t>Legend</a:t>
              </a:r>
            </a:p>
          </p:txBody>
        </p:sp>
        <p:grpSp>
          <p:nvGrpSpPr>
            <p:cNvPr id="192" name="MoonLegend1" hidden="1">
              <a:extLst>
                <a:ext uri="{FF2B5EF4-FFF2-40B4-BE49-F238E27FC236}">
                  <a16:creationId xmlns:a16="http://schemas.microsoft.com/office/drawing/2014/main" id="{0AB9D049-9CF1-4CDD-94A3-27CD398D714B}"/>
                </a:ext>
              </a:extLst>
            </p:cNvPr>
            <p:cNvGrpSpPr>
              <a:grpSpLocks noChangeAspect="1"/>
            </p:cNvGrpSpPr>
            <p:nvPr>
              <p:custDataLst>
                <p:tags r:id="rId25"/>
              </p:custDataLst>
            </p:nvPr>
          </p:nvGrpSpPr>
          <p:grpSpPr>
            <a:xfrm>
              <a:off x="7716535" y="2630582"/>
              <a:ext cx="228600" cy="228600"/>
              <a:chOff x="762000" y="1270000"/>
              <a:chExt cx="254000" cy="254000"/>
            </a:xfrm>
          </p:grpSpPr>
          <p:sp>
            <p:nvSpPr>
              <p:cNvPr id="205" name="Oval 204" hidden="1">
                <a:extLst>
                  <a:ext uri="{FF2B5EF4-FFF2-40B4-BE49-F238E27FC236}">
                    <a16:creationId xmlns:a16="http://schemas.microsoft.com/office/drawing/2014/main" id="{DABB323B-6322-456C-A618-F34B9314675E}"/>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206" name="Arc 205" hidden="1">
                <a:extLst>
                  <a:ext uri="{FF2B5EF4-FFF2-40B4-BE49-F238E27FC236}">
                    <a16:creationId xmlns:a16="http://schemas.microsoft.com/office/drawing/2014/main" id="{3DD0D2EB-BAD3-412D-915F-B0D15AC329E2}"/>
                  </a:ext>
                </a:extLst>
              </p:cNvPr>
              <p:cNvSpPr/>
              <p:nvPr>
                <p:custDataLst>
                  <p:tags r:id="rId39"/>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93" name="MoonLegend2" hidden="1">
              <a:extLst>
                <a:ext uri="{FF2B5EF4-FFF2-40B4-BE49-F238E27FC236}">
                  <a16:creationId xmlns:a16="http://schemas.microsoft.com/office/drawing/2014/main" id="{95DBF915-C67C-4FDA-8969-48247963F01E}"/>
                </a:ext>
              </a:extLst>
            </p:cNvPr>
            <p:cNvGrpSpPr>
              <a:grpSpLocks noChangeAspect="1"/>
            </p:cNvGrpSpPr>
            <p:nvPr>
              <p:custDataLst>
                <p:tags r:id="rId26"/>
              </p:custDataLst>
            </p:nvPr>
          </p:nvGrpSpPr>
          <p:grpSpPr>
            <a:xfrm>
              <a:off x="7716535" y="3006395"/>
              <a:ext cx="228600" cy="228600"/>
              <a:chOff x="762000" y="1270000"/>
              <a:chExt cx="254000" cy="254000"/>
            </a:xfrm>
          </p:grpSpPr>
          <p:sp>
            <p:nvSpPr>
              <p:cNvPr id="203" name="Oval 202" hidden="1">
                <a:extLst>
                  <a:ext uri="{FF2B5EF4-FFF2-40B4-BE49-F238E27FC236}">
                    <a16:creationId xmlns:a16="http://schemas.microsoft.com/office/drawing/2014/main" id="{5DD9B86C-B476-4777-BCA5-5B4A0F4458EF}"/>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204" name="Arc 203" hidden="1">
                <a:extLst>
                  <a:ext uri="{FF2B5EF4-FFF2-40B4-BE49-F238E27FC236}">
                    <a16:creationId xmlns:a16="http://schemas.microsoft.com/office/drawing/2014/main" id="{90D2EF87-2625-44C4-8AD0-3B608B67C9BF}"/>
                  </a:ext>
                </a:extLst>
              </p:cNvPr>
              <p:cNvSpPr/>
              <p:nvPr>
                <p:custDataLst>
                  <p:tags r:id="rId37"/>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94" name="MoonLegend3" hidden="1">
              <a:extLst>
                <a:ext uri="{FF2B5EF4-FFF2-40B4-BE49-F238E27FC236}">
                  <a16:creationId xmlns:a16="http://schemas.microsoft.com/office/drawing/2014/main" id="{2D9398BD-A191-4C5E-AE5A-E64275F332EB}"/>
                </a:ext>
              </a:extLst>
            </p:cNvPr>
            <p:cNvGrpSpPr>
              <a:grpSpLocks noChangeAspect="1"/>
            </p:cNvGrpSpPr>
            <p:nvPr>
              <p:custDataLst>
                <p:tags r:id="rId27"/>
              </p:custDataLst>
            </p:nvPr>
          </p:nvGrpSpPr>
          <p:grpSpPr>
            <a:xfrm>
              <a:off x="7716535" y="3382210"/>
              <a:ext cx="228600" cy="228600"/>
              <a:chOff x="762000" y="1270000"/>
              <a:chExt cx="254000" cy="254000"/>
            </a:xfrm>
          </p:grpSpPr>
          <p:sp>
            <p:nvSpPr>
              <p:cNvPr id="201" name="Oval 200" hidden="1">
                <a:extLst>
                  <a:ext uri="{FF2B5EF4-FFF2-40B4-BE49-F238E27FC236}">
                    <a16:creationId xmlns:a16="http://schemas.microsoft.com/office/drawing/2014/main" id="{BC11CC07-4417-4D27-89C0-CABF9009777B}"/>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202" name="Arc 201" hidden="1">
                <a:extLst>
                  <a:ext uri="{FF2B5EF4-FFF2-40B4-BE49-F238E27FC236}">
                    <a16:creationId xmlns:a16="http://schemas.microsoft.com/office/drawing/2014/main" id="{8020F7BE-B9E7-4A1E-967B-3DE289EA5007}"/>
                  </a:ext>
                </a:extLst>
              </p:cNvPr>
              <p:cNvSpPr/>
              <p:nvPr>
                <p:custDataLst>
                  <p:tags r:id="rId35"/>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95" name="MoonLegend4" hidden="1">
              <a:extLst>
                <a:ext uri="{FF2B5EF4-FFF2-40B4-BE49-F238E27FC236}">
                  <a16:creationId xmlns:a16="http://schemas.microsoft.com/office/drawing/2014/main" id="{17D4F387-FBBD-4544-922E-B4BDE29F7E22}"/>
                </a:ext>
              </a:extLst>
            </p:cNvPr>
            <p:cNvGrpSpPr>
              <a:grpSpLocks noChangeAspect="1"/>
            </p:cNvGrpSpPr>
            <p:nvPr>
              <p:custDataLst>
                <p:tags r:id="rId28"/>
              </p:custDataLst>
            </p:nvPr>
          </p:nvGrpSpPr>
          <p:grpSpPr>
            <a:xfrm>
              <a:off x="7716535" y="3758025"/>
              <a:ext cx="228600" cy="228600"/>
              <a:chOff x="762000" y="1270000"/>
              <a:chExt cx="254000" cy="254000"/>
            </a:xfrm>
          </p:grpSpPr>
          <p:sp>
            <p:nvSpPr>
              <p:cNvPr id="199" name="Oval 198" hidden="1">
                <a:extLst>
                  <a:ext uri="{FF2B5EF4-FFF2-40B4-BE49-F238E27FC236}">
                    <a16:creationId xmlns:a16="http://schemas.microsoft.com/office/drawing/2014/main" id="{893C53C2-C82C-42AC-8939-8CC413D76B56}"/>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200" name="Arc 199" hidden="1">
                <a:extLst>
                  <a:ext uri="{FF2B5EF4-FFF2-40B4-BE49-F238E27FC236}">
                    <a16:creationId xmlns:a16="http://schemas.microsoft.com/office/drawing/2014/main" id="{7F7D7CA8-5D8F-4C33-AAC3-F56E85845C0D}"/>
                  </a:ext>
                </a:extLst>
              </p:cNvPr>
              <p:cNvSpPr/>
              <p:nvPr>
                <p:custDataLst>
                  <p:tags r:id="rId33"/>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nvGrpSpPr>
            <p:cNvPr id="196" name="MoonLegend5" hidden="1">
              <a:extLst>
                <a:ext uri="{FF2B5EF4-FFF2-40B4-BE49-F238E27FC236}">
                  <a16:creationId xmlns:a16="http://schemas.microsoft.com/office/drawing/2014/main" id="{BF9AB4BE-8FF3-4561-98BC-B70923E8A8D1}"/>
                </a:ext>
              </a:extLst>
            </p:cNvPr>
            <p:cNvGrpSpPr>
              <a:grpSpLocks noChangeAspect="1"/>
            </p:cNvGrpSpPr>
            <p:nvPr>
              <p:custDataLst>
                <p:tags r:id="rId29"/>
              </p:custDataLst>
            </p:nvPr>
          </p:nvGrpSpPr>
          <p:grpSpPr>
            <a:xfrm>
              <a:off x="7716535" y="4133841"/>
              <a:ext cx="228600" cy="228600"/>
              <a:chOff x="762000" y="1270000"/>
              <a:chExt cx="254000" cy="254000"/>
            </a:xfrm>
          </p:grpSpPr>
          <p:sp>
            <p:nvSpPr>
              <p:cNvPr id="197" name="Oval 196" hidden="1">
                <a:extLst>
                  <a:ext uri="{FF2B5EF4-FFF2-40B4-BE49-F238E27FC236}">
                    <a16:creationId xmlns:a16="http://schemas.microsoft.com/office/drawing/2014/main" id="{9EA56027-C7FF-43C9-8EF2-860987133CF5}"/>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50">
                  <a:solidFill>
                    <a:schemeClr val="tx1"/>
                  </a:solidFill>
                </a:endParaRPr>
              </a:p>
            </p:txBody>
          </p:sp>
          <p:sp>
            <p:nvSpPr>
              <p:cNvPr id="198" name="Arc 197" hidden="1">
                <a:extLst>
                  <a:ext uri="{FF2B5EF4-FFF2-40B4-BE49-F238E27FC236}">
                    <a16:creationId xmlns:a16="http://schemas.microsoft.com/office/drawing/2014/main" id="{82851EEF-25E6-4661-A9F6-A613A3CD6BBC}"/>
                  </a:ext>
                </a:extLst>
              </p:cNvPr>
              <p:cNvSpPr/>
              <p:nvPr>
                <p:custDataLst>
                  <p:tags r:id="rId31"/>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US" sz="1050"/>
              </a:p>
            </p:txBody>
          </p:sp>
        </p:grpSp>
      </p:grpSp>
      <p:sp>
        <p:nvSpPr>
          <p:cNvPr id="354" name="ACET" hidden="1">
            <a:extLst>
              <a:ext uri="{FF2B5EF4-FFF2-40B4-BE49-F238E27FC236}">
                <a16:creationId xmlns:a16="http://schemas.microsoft.com/office/drawing/2014/main" id="{E2905F27-23BA-460F-8B62-0333941B479A}"/>
              </a:ext>
            </a:extLst>
          </p:cNvPr>
          <p:cNvSpPr txBox="1"/>
          <p:nvPr userDrawn="1">
            <p:custDataLst>
              <p:tags r:id="rId24"/>
            </p:custDataLst>
          </p:nvPr>
        </p:nvSpPr>
        <p:spPr>
          <a:xfrm>
            <a:off x="4490804" y="1628100"/>
            <a:ext cx="2286940" cy="42319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sz="1200"/>
              <a:t>Above Chart Exhibit Title</a:t>
            </a:r>
          </a:p>
          <a:p>
            <a:pPr lvl="0" rtl="0"/>
            <a:r>
              <a:rPr lang="en-US" sz="1050" b="0" baseline="0"/>
              <a:t>Unit of Measure</a:t>
            </a:r>
          </a:p>
        </p:txBody>
      </p:sp>
      <p:sp>
        <p:nvSpPr>
          <p:cNvPr id="355" name="Sticker">
            <a:extLst>
              <a:ext uri="{FF2B5EF4-FFF2-40B4-BE49-F238E27FC236}">
                <a16:creationId xmlns:a16="http://schemas.microsoft.com/office/drawing/2014/main" id="{D9CA7026-60DB-41FE-8EFE-83E4CDD3E381}"/>
              </a:ext>
            </a:extLst>
          </p:cNvPr>
          <p:cNvSpPr txBox="1"/>
          <p:nvPr userDrawn="1"/>
        </p:nvSpPr>
        <p:spPr>
          <a:xfrm>
            <a:off x="7436546" y="67152"/>
            <a:ext cx="65" cy="235962"/>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a:p>
            <a:pPr marL="0" marR="0" lvl="0" indent="0" algn="l" defTabSz="685800" rtl="0" eaLnBrk="1" fontAlgn="auto" latinLnBrk="0" hangingPunct="1">
              <a:lnSpc>
                <a:spcPct val="100000"/>
              </a:lnSpc>
              <a:spcBef>
                <a:spcPts val="225"/>
              </a:spcBef>
              <a:spcAft>
                <a:spcPts val="225"/>
              </a:spcAft>
              <a:buClrTx/>
              <a:buSzTx/>
              <a:buFontTx/>
              <a:buNone/>
              <a:tabLst/>
              <a:defRPr/>
            </a:pPr>
            <a:endParaRPr kumimoji="0" lang="en-US" sz="600" b="1" i="0" u="none" strike="noStrike" kern="1200" cap="all" spc="0" normalizeH="0" baseline="0" noProof="0">
              <a:ln>
                <a:noFill/>
              </a:ln>
              <a:solidFill>
                <a:schemeClr val="tx1"/>
              </a:solidFill>
              <a:effectLst/>
              <a:uLnTx/>
              <a:uFillTx/>
              <a:latin typeface="Century Gothic"/>
              <a:ea typeface="+mn-ea"/>
              <a:cs typeface="+mn-cs"/>
            </a:endParaRPr>
          </a:p>
        </p:txBody>
      </p:sp>
      <p:sp>
        <p:nvSpPr>
          <p:cNvPr id="356" name="object 7">
            <a:extLst>
              <a:ext uri="{FF2B5EF4-FFF2-40B4-BE49-F238E27FC236}">
                <a16:creationId xmlns:a16="http://schemas.microsoft.com/office/drawing/2014/main" id="{81A7824F-C08C-413D-A6FE-DDFCE5A2E5B7}"/>
              </a:ext>
            </a:extLst>
          </p:cNvPr>
          <p:cNvSpPr/>
          <p:nvPr userDrawn="1"/>
        </p:nvSpPr>
        <p:spPr bwMode="ltGray">
          <a:xfrm>
            <a:off x="416052" y="366777"/>
            <a:ext cx="532639" cy="44066"/>
          </a:xfrm>
          <a:custGeom>
            <a:avLst/>
            <a:gdLst/>
            <a:ahLst/>
            <a:cxnLst/>
            <a:rect l="l" t="t" r="r" b="b"/>
            <a:pathLst>
              <a:path w="843280" h="81280">
                <a:moveTo>
                  <a:pt x="0" y="0"/>
                </a:moveTo>
                <a:lnTo>
                  <a:pt x="842771" y="0"/>
                </a:lnTo>
                <a:lnTo>
                  <a:pt x="842771" y="80772"/>
                </a:lnTo>
                <a:lnTo>
                  <a:pt x="0" y="80772"/>
                </a:lnTo>
                <a:lnTo>
                  <a:pt x="0" y="0"/>
                </a:lnTo>
                <a:close/>
              </a:path>
            </a:pathLst>
          </a:custGeom>
          <a:solidFill>
            <a:schemeClr val="tx1"/>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5801182"/>
      </p:ext>
    </p:extLst>
  </p:cSld>
  <p:clrMap bg1="lt1" tx1="dk1" bg2="lt2" tx2="dk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 id="2147484035" r:id="rId12"/>
    <p:sldLayoutId id="2147484036" r:id="rId13"/>
    <p:sldLayoutId id="2147484037" r:id="rId14"/>
    <p:sldLayoutId id="2147484038" r:id="rId15"/>
    <p:sldLayoutId id="2147484039" r:id="rId16"/>
    <p:sldLayoutId id="2147484040" r:id="rId17"/>
    <p:sldLayoutId id="2147484041" r:id="rId18"/>
  </p:sldLayoutIdLst>
  <p:txStyles>
    <p:titleStyle>
      <a:lvl1pPr algn="l" defTabSz="685800" rtl="0" eaLnBrk="1" latinLnBrk="0" hangingPunct="1">
        <a:lnSpc>
          <a:spcPct val="100000"/>
        </a:lnSpc>
        <a:spcBef>
          <a:spcPct val="0"/>
        </a:spcBef>
        <a:buNone/>
        <a:defRPr lang="en-US" sz="1875" b="1" kern="1200" spc="0" baseline="0" dirty="0">
          <a:ln w="6350" cap="flat">
            <a:noFill/>
            <a:miter lim="800000"/>
          </a:ln>
          <a:solidFill>
            <a:schemeClr val="tx1"/>
          </a:solidFill>
          <a:latin typeface="+mj-lt"/>
          <a:ea typeface="+mj-ea"/>
          <a:cs typeface="+mj-cs"/>
        </a:defRPr>
      </a:lvl1pPr>
    </p:titleStyle>
    <p:bodyStyle>
      <a:lvl1pPr marL="0" indent="0" algn="l" defTabSz="685800" rtl="0" eaLnBrk="1" latinLnBrk="0" hangingPunct="1">
        <a:lnSpc>
          <a:spcPct val="100000"/>
        </a:lnSpc>
        <a:spcBef>
          <a:spcPts val="225"/>
        </a:spcBef>
        <a:spcAft>
          <a:spcPts val="225"/>
        </a:spcAft>
        <a:buClr>
          <a:schemeClr val="tx1"/>
        </a:buClr>
        <a:buSzPct val="100000"/>
        <a:buFont typeface="Segoe UI" panose="020B0502040204020203" pitchFamily="34" charset="0"/>
        <a:buChar char="​"/>
        <a:defRPr sz="1200" kern="1200">
          <a:solidFill>
            <a:schemeClr val="tx1"/>
          </a:solidFill>
          <a:latin typeface="+mn-lt"/>
          <a:ea typeface="+mn-ea"/>
          <a:cs typeface="Arial" panose="020B0604020202020204" pitchFamily="34" charset="0"/>
        </a:defRPr>
      </a:lvl1pPr>
      <a:lvl2pPr marL="171450" indent="-171450" algn="l" defTabSz="685800" rtl="0" eaLnBrk="1" latinLnBrk="0" hangingPunct="1">
        <a:lnSpc>
          <a:spcPct val="100000"/>
        </a:lnSpc>
        <a:spcBef>
          <a:spcPts val="0"/>
        </a:spcBef>
        <a:spcAft>
          <a:spcPts val="225"/>
        </a:spcAft>
        <a:buClr>
          <a:schemeClr val="tx1"/>
        </a:buClr>
        <a:buSzPct val="110000"/>
        <a:buFont typeface="Wingdings" panose="05000000000000000000" pitchFamily="2" charset="2"/>
        <a:buChar char=""/>
        <a:defRPr sz="1200" kern="1200">
          <a:solidFill>
            <a:schemeClr val="tx1"/>
          </a:solidFill>
          <a:latin typeface="+mn-lt"/>
          <a:ea typeface="+mn-ea"/>
          <a:cs typeface="Arial" panose="020B0604020202020204" pitchFamily="34" charset="0"/>
        </a:defRPr>
      </a:lvl2pPr>
      <a:lvl3pPr marL="329184" indent="-157734" algn="l" defTabSz="685800" rtl="0" eaLnBrk="1" latinLnBrk="0" hangingPunct="1">
        <a:lnSpc>
          <a:spcPct val="100000"/>
        </a:lnSpc>
        <a:spcBef>
          <a:spcPts val="0"/>
        </a:spcBef>
        <a:spcAft>
          <a:spcPts val="225"/>
        </a:spcAft>
        <a:buClr>
          <a:schemeClr val="tx1"/>
        </a:buClr>
        <a:buSzPct val="110000"/>
        <a:buFont typeface="Arial" panose="020B0604020202020204" pitchFamily="34" charset="0"/>
        <a:buChar char="‒"/>
        <a:defRPr sz="1200" kern="1200">
          <a:solidFill>
            <a:schemeClr val="tx1"/>
          </a:solidFill>
          <a:latin typeface="+mn-lt"/>
          <a:ea typeface="+mn-ea"/>
          <a:cs typeface="Arial" panose="020B0604020202020204" pitchFamily="34" charset="0"/>
        </a:defRPr>
      </a:lvl3pPr>
      <a:lvl4pPr marL="445770" indent="-116586"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4pPr>
      <a:lvl5pPr marL="610362" indent="-109728"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5pPr>
      <a:lvl6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6pPr>
      <a:lvl7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7pPr>
      <a:lvl8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8pPr>
      <a:lvl9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71">
          <p15:clr>
            <a:srgbClr val="5ACBF0"/>
          </p15:clr>
        </p15:guide>
        <p15:guide id="3" orient="horz" pos="3912">
          <p15:clr>
            <a:srgbClr val="5ACBF0"/>
          </p15:clr>
        </p15:guide>
        <p15:guide id="4" orient="horz" pos="1077">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369414639"/>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56" r:id="rId14"/>
    <p:sldLayoutId id="2147484057" r:id="rId15"/>
    <p:sldLayoutId id="2147484058" r:id="rId16"/>
    <p:sldLayoutId id="2147484059" r:id="rId17"/>
    <p:sldLayoutId id="2147484060" r:id="rId18"/>
    <p:sldLayoutId id="2147484061" r:id="rId19"/>
    <p:sldLayoutId id="2147484062" r:id="rId20"/>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8"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p:titleStyle>
    <p:bodyStyle>
      <a:lvl1pPr marL="342892" indent="-3428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31" indent="-285743"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2972" indent="-228594"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961EF7-0988-0F82-18C1-2416696855F5}"/>
              </a:ext>
            </a:extLst>
          </p:cNvPr>
          <p:cNvSpPr>
            <a:spLocks noGrp="1"/>
          </p:cNvSpPr>
          <p:nvPr>
            <p:ph type="title"/>
          </p:nvPr>
        </p:nvSpPr>
        <p:spPr>
          <a:xfrm>
            <a:off x="288151" y="285750"/>
            <a:ext cx="7886700" cy="45005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38A1DC-ECC2-02B1-59AE-B265743B6BE8}"/>
              </a:ext>
            </a:extLst>
          </p:cNvPr>
          <p:cNvSpPr>
            <a:spLocks noGrp="1"/>
          </p:cNvSpPr>
          <p:nvPr>
            <p:ph type="body" idx="1"/>
          </p:nvPr>
        </p:nvSpPr>
        <p:spPr>
          <a:xfrm>
            <a:off x="288151" y="939998"/>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96BD545-B85D-16B1-2F37-A680ADF642BA}"/>
              </a:ext>
            </a:extLst>
          </p:cNvPr>
          <p:cNvSpPr>
            <a:spLocks noGrp="1"/>
          </p:cNvSpPr>
          <p:nvPr>
            <p:ph type="dt" sz="half" idx="2"/>
          </p:nvPr>
        </p:nvSpPr>
        <p:spPr>
          <a:xfrm>
            <a:off x="288151" y="4767263"/>
            <a:ext cx="2738399" cy="273844"/>
          </a:xfrm>
          <a:prstGeom prst="rect">
            <a:avLst/>
          </a:prstGeom>
        </p:spPr>
        <p:txBody>
          <a:bodyPr/>
          <a:lstStyle>
            <a:lvl1pPr>
              <a:defRPr sz="750" b="0" i="0">
                <a:solidFill>
                  <a:srgbClr val="184363"/>
                </a:solidFill>
                <a:latin typeface="Century Gothic" panose="020B0502020202020204" pitchFamily="34" charset="0"/>
                <a:cs typeface="Arial" panose="020B0604020202020204" pitchFamily="34" charset="0"/>
              </a:defRPr>
            </a:lvl1pPr>
          </a:lstStyle>
          <a:p>
            <a:endParaRPr lang="en-US"/>
          </a:p>
        </p:txBody>
      </p:sp>
      <p:sp>
        <p:nvSpPr>
          <p:cNvPr id="9" name="Slide Number Placeholder 5">
            <a:extLst>
              <a:ext uri="{FF2B5EF4-FFF2-40B4-BE49-F238E27FC236}">
                <a16:creationId xmlns:a16="http://schemas.microsoft.com/office/drawing/2014/main" id="{0259E20B-C32A-7BDC-13A7-1C2B008C9A12}"/>
              </a:ext>
            </a:extLst>
          </p:cNvPr>
          <p:cNvSpPr>
            <a:spLocks noGrp="1"/>
          </p:cNvSpPr>
          <p:nvPr>
            <p:ph type="sldNum" sz="quarter" idx="4"/>
          </p:nvPr>
        </p:nvSpPr>
        <p:spPr>
          <a:xfrm>
            <a:off x="8542682" y="4767263"/>
            <a:ext cx="315568" cy="273844"/>
          </a:xfrm>
          <a:prstGeom prst="rect">
            <a:avLst/>
          </a:prstGeom>
        </p:spPr>
        <p:txBody>
          <a:bodyPr/>
          <a:lstStyle>
            <a:lvl1pPr>
              <a:defRPr sz="750" b="0" i="0">
                <a:solidFill>
                  <a:srgbClr val="184363"/>
                </a:solidFill>
                <a:latin typeface="Century Gothic" panose="020B0502020202020204" pitchFamily="34" charset="0"/>
                <a:cs typeface="Arial" panose="020B0604020202020204" pitchFamily="34" charset="0"/>
              </a:defRPr>
            </a:lvl1pPr>
          </a:lstStyle>
          <a:p>
            <a:fld id="{330EA680-D336-4FF7-8B7A-9848BB0A1C32}" type="slidenum">
              <a:rPr lang="en-US" smtClean="0"/>
              <a:pPr/>
              <a:t>‹#›</a:t>
            </a:fld>
            <a:endParaRPr lang="en-US"/>
          </a:p>
        </p:txBody>
      </p:sp>
    </p:spTree>
    <p:extLst>
      <p:ext uri="{BB962C8B-B14F-4D97-AF65-F5344CB8AC3E}">
        <p14:creationId xmlns:p14="http://schemas.microsoft.com/office/powerpoint/2010/main" val="882439160"/>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 id="2147484071" r:id="rId8"/>
    <p:sldLayoutId id="2147484072" r:id="rId9"/>
    <p:sldLayoutId id="2147484073" r:id="rId10"/>
    <p:sldLayoutId id="2147484074" r:id="rId11"/>
    <p:sldLayoutId id="2147484075" r:id="rId12"/>
    <p:sldLayoutId id="2147484076" r:id="rId13"/>
    <p:sldLayoutId id="2147484077" r:id="rId14"/>
    <p:sldLayoutId id="2147484078" r:id="rId15"/>
    <p:sldLayoutId id="2147484079" r:id="rId16"/>
    <p:sldLayoutId id="2147484080" r:id="rId17"/>
    <p:sldLayoutId id="2147484081" r:id="rId18"/>
    <p:sldLayoutId id="2147484082" r:id="rId19"/>
    <p:sldLayoutId id="2147484083" r:id="rId20"/>
    <p:sldLayoutId id="2147484084" r:id="rId21"/>
    <p:sldLayoutId id="2147484085" r:id="rId22"/>
    <p:sldLayoutId id="2147484086" r:id="rId23"/>
    <p:sldLayoutId id="2147484087" r:id="rId24"/>
    <p:sldLayoutId id="2147484088" r:id="rId25"/>
    <p:sldLayoutId id="2147484089" r:id="rId26"/>
    <p:sldLayoutId id="2147484090" r:id="rId27"/>
  </p:sldLayoutIdLst>
  <p:hf hdr="0" dt="0"/>
  <p:txStyles>
    <p:titleStyle>
      <a:lvl1pPr algn="l" defTabSz="685800" rtl="0" eaLnBrk="1" latinLnBrk="0" hangingPunct="1">
        <a:lnSpc>
          <a:spcPct val="90000"/>
        </a:lnSpc>
        <a:spcBef>
          <a:spcPct val="0"/>
        </a:spcBef>
        <a:buNone/>
        <a:defRPr lang="en-US" sz="2100" b="0" i="0" kern="1200" dirty="0" smtClean="0">
          <a:solidFill>
            <a:srgbClr val="32A0C2"/>
          </a:solidFill>
          <a:latin typeface="Century Gothic" panose="020B0502020202020204" pitchFamily="34" charset="0"/>
          <a:ea typeface="+mj-ea"/>
          <a:cs typeface="Arial"/>
        </a:defRPr>
      </a:lvl1pPr>
    </p:titleStyle>
    <p:bodyStyle>
      <a:lvl1pPr marL="0" indent="0" algn="l" defTabSz="685800" rtl="0" eaLnBrk="1" latinLnBrk="0" hangingPunct="1">
        <a:lnSpc>
          <a:spcPct val="100000"/>
        </a:lnSpc>
        <a:spcBef>
          <a:spcPts val="0"/>
        </a:spcBef>
        <a:buFont typeface="Arial" panose="020B0604020202020204" pitchFamily="34" charset="0"/>
        <a:buNone/>
        <a:defRPr lang="en-US" sz="750" b="0" i="0" kern="1200" dirty="0" smtClean="0">
          <a:solidFill>
            <a:schemeClr val="tx1"/>
          </a:solidFill>
          <a:latin typeface="Century Gothic" panose="020B0502020202020204" pitchFamily="34" charset="0"/>
          <a:ea typeface="+mn-lt"/>
          <a:cs typeface="+mn-lt"/>
        </a:defRPr>
      </a:lvl1pPr>
      <a:lvl2pPr marL="0" indent="0" algn="l" defTabSz="685800" rtl="0" eaLnBrk="1" latinLnBrk="0" hangingPunct="1">
        <a:lnSpc>
          <a:spcPct val="100000"/>
        </a:lnSpc>
        <a:spcBef>
          <a:spcPts val="0"/>
        </a:spcBef>
        <a:buFont typeface="Arial" panose="020B0604020202020204" pitchFamily="34" charset="0"/>
        <a:buNone/>
        <a:defRPr lang="en-US" sz="750" b="0" i="0" kern="1200" dirty="0" smtClean="0">
          <a:solidFill>
            <a:schemeClr val="tx1"/>
          </a:solidFill>
          <a:latin typeface="Century Gothic" panose="020B0502020202020204" pitchFamily="34" charset="0"/>
          <a:ea typeface="+mn-lt"/>
          <a:cs typeface="+mn-lt"/>
        </a:defRPr>
      </a:lvl2pPr>
      <a:lvl3pPr marL="0" indent="0" algn="l" defTabSz="685800" rtl="0" eaLnBrk="1" latinLnBrk="0" hangingPunct="1">
        <a:lnSpc>
          <a:spcPct val="100000"/>
        </a:lnSpc>
        <a:spcBef>
          <a:spcPts val="0"/>
        </a:spcBef>
        <a:buFont typeface="Arial" panose="020B0604020202020204" pitchFamily="34" charset="0"/>
        <a:buNone/>
        <a:defRPr lang="en-US" sz="750" b="0" i="0" kern="1200" dirty="0" smtClean="0">
          <a:solidFill>
            <a:schemeClr val="tx1"/>
          </a:solidFill>
          <a:latin typeface="Century Gothic" panose="020B0502020202020204" pitchFamily="34" charset="0"/>
          <a:ea typeface="+mn-lt"/>
          <a:cs typeface="+mn-lt"/>
        </a:defRPr>
      </a:lvl3pPr>
      <a:lvl4pPr marL="0" indent="0" algn="l" defTabSz="685800" rtl="0" eaLnBrk="1" latinLnBrk="0" hangingPunct="1">
        <a:lnSpc>
          <a:spcPct val="100000"/>
        </a:lnSpc>
        <a:spcBef>
          <a:spcPts val="0"/>
        </a:spcBef>
        <a:buFont typeface="Arial" panose="020B0604020202020204" pitchFamily="34" charset="0"/>
        <a:buNone/>
        <a:defRPr lang="en-US" sz="750" b="0" i="0" kern="1200" dirty="0" smtClean="0">
          <a:solidFill>
            <a:schemeClr val="tx1"/>
          </a:solidFill>
          <a:latin typeface="Century Gothic" panose="020B0502020202020204" pitchFamily="34" charset="0"/>
          <a:ea typeface="+mn-lt"/>
          <a:cs typeface="+mn-lt"/>
        </a:defRPr>
      </a:lvl4pPr>
      <a:lvl5pPr marL="0" indent="0" algn="l" defTabSz="685800" rtl="0" eaLnBrk="1" latinLnBrk="0" hangingPunct="1">
        <a:lnSpc>
          <a:spcPct val="100000"/>
        </a:lnSpc>
        <a:spcBef>
          <a:spcPts val="0"/>
        </a:spcBef>
        <a:buFont typeface="Arial" panose="020B0604020202020204" pitchFamily="34" charset="0"/>
        <a:buNone/>
        <a:defRPr lang="en-US" sz="750" b="0" i="0" kern="1200" dirty="0">
          <a:solidFill>
            <a:schemeClr val="tx1"/>
          </a:solidFill>
          <a:latin typeface="Century Gothic" panose="020B0502020202020204" pitchFamily="34" charset="0"/>
          <a:ea typeface="+mn-lt"/>
          <a:cs typeface="+mn-lt"/>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hyperlink" Target="https://pixabay.com/en/group-circle-community-hands-15784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phinvads.cdc.gov/vads/ViewView.action?id=9409090F-64B1-EE11-81D2-005056ABE2F0"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hyperlink" Target="https://phinvads.cdc.gov/vads/ViewValueSet.action?oid=2.16.840.1.114222.4.11.7550" TargetMode="External"/><Relationship Id="rId5" Type="http://schemas.openxmlformats.org/officeDocument/2006/relationships/hyperlink" Target="https://phinvads.cdc.gov/vads/ViewView.action?id=286671AE-64B1-EE11-81D2-005056ABE2F0" TargetMode="External"/><Relationship Id="rId4" Type="http://schemas.openxmlformats.org/officeDocument/2006/relationships/hyperlink" Target="https://ndc.services.cdc.gov/mmgpage/std-message-mapping-guid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phinvads.cdc.gov/vads/ViewView.action?id=0BB70750-6DB1-EE11-81D2-005056ABE2F0"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s://phinvads.cdc.gov/vads/ViewValueSet.action?oid=2.16.840.1.114222.4.11.7549" TargetMode="External"/><Relationship Id="rId5" Type="http://schemas.openxmlformats.org/officeDocument/2006/relationships/hyperlink" Target="https://phinvads.cdc.gov/vads/ViewView.action?id=C32A200F-6DB1-EE11-81D2-005056ABE2F0" TargetMode="External"/><Relationship Id="rId4" Type="http://schemas.openxmlformats.org/officeDocument/2006/relationships/hyperlink" Target="https://ndc.services.cdc.gov/mmgpage/congenital-syphilis-message-mapping-guide/"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1.xml"/></Relationships>
</file>

<file path=ppt/slides/_rels/slide8.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6.xml"/><Relationship Id="rId1" Type="http://schemas.openxmlformats.org/officeDocument/2006/relationships/slideLayout" Target="../slideLayouts/slideLayout211.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 Id="rId9" Type="http://schemas.openxmlformats.org/officeDocument/2006/relationships/hyperlink" Target="https://www.nngroup.com/articles/service-design-101/"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1.xml"/></Relationships>
</file>

<file path=ppt/slides/_rels/slide10.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53.svg"/><Relationship Id="rId2" Type="http://schemas.openxmlformats.org/officeDocument/2006/relationships/notesSlide" Target="../notesSlides/notesSlide8.xml"/><Relationship Id="rId1" Type="http://schemas.openxmlformats.org/officeDocument/2006/relationships/slideLayout" Target="../slideLayouts/slideLayout211.xml"/><Relationship Id="rId6" Type="http://schemas.openxmlformats.org/officeDocument/2006/relationships/image" Target="../media/image66.svg"/><Relationship Id="rId11" Type="http://schemas.openxmlformats.org/officeDocument/2006/relationships/image" Target="../media/image52.png"/><Relationship Id="rId5" Type="http://schemas.openxmlformats.org/officeDocument/2006/relationships/image" Target="../media/image65.png"/><Relationship Id="rId10" Type="http://schemas.openxmlformats.org/officeDocument/2006/relationships/image" Target="../media/image70.svg"/><Relationship Id="rId4" Type="http://schemas.openxmlformats.org/officeDocument/2006/relationships/image" Target="../media/image64.svg"/><Relationship Id="rId9" Type="http://schemas.openxmlformats.org/officeDocument/2006/relationships/image" Target="../media/image6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1.xml"/></Relationships>
</file>

<file path=ppt/slides/_rels/slide13.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1.xml"/><Relationship Id="rId1" Type="http://schemas.openxmlformats.org/officeDocument/2006/relationships/slideLayout" Target="../slideLayouts/slideLayout211.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1.xml"/></Relationships>
</file>

<file path=ppt/slides/_rels/slide1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3.xml"/><Relationship Id="rId1" Type="http://schemas.openxmlformats.org/officeDocument/2006/relationships/slideLayout" Target="../slideLayouts/slideLayout211.xml"/><Relationship Id="rId5" Type="http://schemas.openxmlformats.org/officeDocument/2006/relationships/image" Target="../media/image79.svg"/><Relationship Id="rId4" Type="http://schemas.openxmlformats.org/officeDocument/2006/relationships/image" Target="../media/image7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1.xml"/></Relationships>
</file>

<file path=ppt/slides/_rels/slide18.xml.rels><?xml version="1.0" encoding="UTF-8" standalone="yes"?>
<Relationships xmlns="http://schemas.openxmlformats.org/package/2006/relationships"><Relationship Id="rId8" Type="http://schemas.openxmlformats.org/officeDocument/2006/relationships/image" Target="../media/image85.svg"/><Relationship Id="rId13" Type="http://schemas.openxmlformats.org/officeDocument/2006/relationships/image" Target="../media/image90.png"/><Relationship Id="rId18" Type="http://schemas.openxmlformats.org/officeDocument/2006/relationships/image" Target="../media/image95.sv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svg"/><Relationship Id="rId17" Type="http://schemas.openxmlformats.org/officeDocument/2006/relationships/image" Target="../media/image94.png"/><Relationship Id="rId2" Type="http://schemas.openxmlformats.org/officeDocument/2006/relationships/notesSlide" Target="../notesSlides/notesSlide16.xml"/><Relationship Id="rId16" Type="http://schemas.openxmlformats.org/officeDocument/2006/relationships/image" Target="../media/image93.svg"/><Relationship Id="rId1" Type="http://schemas.openxmlformats.org/officeDocument/2006/relationships/slideLayout" Target="../slideLayouts/slideLayout211.xml"/><Relationship Id="rId6" Type="http://schemas.openxmlformats.org/officeDocument/2006/relationships/image" Target="../media/image83.svg"/><Relationship Id="rId11" Type="http://schemas.openxmlformats.org/officeDocument/2006/relationships/image" Target="../media/image88.png"/><Relationship Id="rId5" Type="http://schemas.openxmlformats.org/officeDocument/2006/relationships/image" Target="../media/image82.png"/><Relationship Id="rId15" Type="http://schemas.openxmlformats.org/officeDocument/2006/relationships/image" Target="../media/image92.png"/><Relationship Id="rId10" Type="http://schemas.openxmlformats.org/officeDocument/2006/relationships/image" Target="../media/image87.svg"/><Relationship Id="rId4" Type="http://schemas.openxmlformats.org/officeDocument/2006/relationships/image" Target="../media/image81.svg"/><Relationship Id="rId9" Type="http://schemas.openxmlformats.org/officeDocument/2006/relationships/image" Target="../media/image86.png"/><Relationship Id="rId14" Type="http://schemas.openxmlformats.org/officeDocument/2006/relationships/image" Target="../media/image91.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s://www.cdc.gov/nndss/trc/data-systems/mvps.html"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cdcpartners.sharepoint.com/sites/OPHDST/NNDSS/Shared%20Documents/Forms/AllItems.aspx?viewid=8330ad96%2D0c3c%2D4901%2Dbc8c%2D1819c190435f"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13.gif"/><Relationship Id="rId2" Type="http://schemas.openxmlformats.org/officeDocument/2006/relationships/notesSlide" Target="../notesSlides/notesSlide44.xml"/><Relationship Id="rId1" Type="http://schemas.openxmlformats.org/officeDocument/2006/relationships/slideLayout" Target="../slideLayouts/slideLayout180.xml"/></Relationships>
</file>

<file path=ppt/slides/_rels/slide57.xml.rels><?xml version="1.0" encoding="UTF-8" standalone="yes"?>
<Relationships xmlns="http://schemas.openxmlformats.org/package/2006/relationships"><Relationship Id="rId8" Type="http://schemas.openxmlformats.org/officeDocument/2006/relationships/image" Target="../media/image118.png"/><Relationship Id="rId13" Type="http://schemas.openxmlformats.org/officeDocument/2006/relationships/hyperlink" Target="https://www.cdc.gov/nndss/case-surveillance-modernization/index.html" TargetMode="External"/><Relationship Id="rId3" Type="http://schemas.openxmlformats.org/officeDocument/2006/relationships/image" Target="../media/image114.png"/><Relationship Id="rId7" Type="http://schemas.openxmlformats.org/officeDocument/2006/relationships/image" Target="../media/image117.svg"/><Relationship Id="rId12" Type="http://schemas.openxmlformats.org/officeDocument/2006/relationships/image" Target="../media/image121.svg"/><Relationship Id="rId2" Type="http://schemas.openxmlformats.org/officeDocument/2006/relationships/notesSlide" Target="../notesSlides/notesSlide45.xml"/><Relationship Id="rId1" Type="http://schemas.openxmlformats.org/officeDocument/2006/relationships/slideLayout" Target="../slideLayouts/slideLayout184.xml"/><Relationship Id="rId6" Type="http://schemas.openxmlformats.org/officeDocument/2006/relationships/image" Target="../media/image116.png"/><Relationship Id="rId11" Type="http://schemas.openxmlformats.org/officeDocument/2006/relationships/image" Target="../media/image120.png"/><Relationship Id="rId5" Type="http://schemas.openxmlformats.org/officeDocument/2006/relationships/hyperlink" Target="https://www.cdc.gov/nndss/trc/news/index.html" TargetMode="External"/><Relationship Id="rId10" Type="http://schemas.openxmlformats.org/officeDocument/2006/relationships/hyperlink" Target="mailto:edx@cdc.gov" TargetMode="External"/><Relationship Id="rId4" Type="http://schemas.openxmlformats.org/officeDocument/2006/relationships/image" Target="../media/image115.svg"/><Relationship Id="rId9" Type="http://schemas.openxmlformats.org/officeDocument/2006/relationships/image" Target="../media/image11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257" y="1704916"/>
            <a:ext cx="8229600" cy="866834"/>
          </a:xfrm>
        </p:spPr>
        <p:txBody>
          <a:bodyPr/>
          <a:lstStyle/>
          <a:p>
            <a:r>
              <a:rPr lang="en-US"/>
              <a:t>NNDSS eSHARE February Webinar</a:t>
            </a:r>
          </a:p>
        </p:txBody>
      </p:sp>
      <p:sp>
        <p:nvSpPr>
          <p:cNvPr id="4" name="Subtitle 3"/>
          <p:cNvSpPr>
            <a:spLocks noGrp="1"/>
          </p:cNvSpPr>
          <p:nvPr>
            <p:ph type="subTitle" idx="1"/>
          </p:nvPr>
        </p:nvSpPr>
        <p:spPr>
          <a:xfrm>
            <a:off x="457201" y="4382433"/>
            <a:ext cx="6400800" cy="342900"/>
          </a:xfrm>
        </p:spPr>
        <p:txBody>
          <a:bodyPr/>
          <a:lstStyle/>
          <a:p>
            <a:r>
              <a:rPr lang="en-US"/>
              <a:t>February 20, 2024</a:t>
            </a:r>
          </a:p>
        </p:txBody>
      </p:sp>
      <p:pic>
        <p:nvPicPr>
          <p:cNvPr id="2" name="Picture 1" title="NNDSS branding element">
            <a:extLst>
              <a:ext uri="{FF2B5EF4-FFF2-40B4-BE49-F238E27FC236}">
                <a16:creationId xmlns:a16="http://schemas.microsoft.com/office/drawing/2014/main" id="{E284177F-2D0C-4C69-D1FA-BD5F3953C9F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4333123" y="2692455"/>
            <a:ext cx="3838601" cy="1507756"/>
          </a:xfrm>
          <a:prstGeom prst="rect">
            <a:avLst/>
          </a:prstGeom>
        </p:spPr>
      </p:pic>
      <p:sp>
        <p:nvSpPr>
          <p:cNvPr id="6" name="Text Placeholder 5">
            <a:extLst>
              <a:ext uri="{FF2B5EF4-FFF2-40B4-BE49-F238E27FC236}">
                <a16:creationId xmlns:a16="http://schemas.microsoft.com/office/drawing/2014/main" id="{400FE780-C400-95D7-76FB-2A37F4B31566}"/>
              </a:ext>
            </a:extLst>
          </p:cNvPr>
          <p:cNvSpPr txBox="1">
            <a:spLocks/>
          </p:cNvSpPr>
          <p:nvPr/>
        </p:nvSpPr>
        <p:spPr>
          <a:xfrm>
            <a:off x="4333122" y="4506071"/>
            <a:ext cx="4688611" cy="401485"/>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457154" rtl="0" eaLnBrk="1" fontAlgn="base" latinLnBrk="0" hangingPunct="1">
              <a:lnSpc>
                <a:spcPct val="100000"/>
              </a:lnSpc>
              <a:spcBef>
                <a:spcPct val="20000"/>
              </a:spcBef>
              <a:spcAft>
                <a:spcPct val="0"/>
              </a:spcAft>
              <a:buClrTx/>
              <a:buSzTx/>
              <a:buFont typeface="Arial"/>
              <a:buNone/>
              <a:tabLst/>
              <a:defRPr/>
            </a:pPr>
            <a:r>
              <a:rPr kumimoji="0" lang="en-US" sz="1400" b="1" i="0" u="none" strike="noStrike" kern="1200" cap="none" spc="0" normalizeH="0" baseline="0" noProof="0">
                <a:ln>
                  <a:noFill/>
                </a:ln>
                <a:solidFill>
                  <a:srgbClr val="0039A6"/>
                </a:solidFill>
                <a:effectLst/>
                <a:uLnTx/>
                <a:uFillTx/>
                <a:latin typeface="Calibri" panose="020F0502020204030204" pitchFamily="34" charset="0"/>
                <a:ea typeface="+mj-ea"/>
                <a:cs typeface="Calibri" panose="020F0502020204030204" pitchFamily="34" charset="0"/>
              </a:rPr>
              <a:t>Office of Public Health Data, Surveillance, and Technology</a:t>
            </a:r>
          </a:p>
        </p:txBody>
      </p:sp>
    </p:spTree>
    <p:extLst>
      <p:ext uri="{BB962C8B-B14F-4D97-AF65-F5344CB8AC3E}">
        <p14:creationId xmlns:p14="http://schemas.microsoft.com/office/powerpoint/2010/main" val="3677646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a:t>Agenda</a:t>
            </a:r>
          </a:p>
        </p:txBody>
      </p:sp>
      <p:sp>
        <p:nvSpPr>
          <p:cNvPr id="3" name="Content Placeholder 2"/>
          <p:cNvSpPr>
            <a:spLocks noGrp="1"/>
          </p:cNvSpPr>
          <p:nvPr>
            <p:ph type="body" sz="quarter" idx="10"/>
          </p:nvPr>
        </p:nvSpPr>
        <p:spPr>
          <a:xfrm>
            <a:off x="457202" y="1158875"/>
            <a:ext cx="7353591" cy="3341688"/>
          </a:xfrm>
        </p:spPr>
        <p:txBody>
          <a:bodyPr/>
          <a:lstStyle/>
          <a:p>
            <a:r>
              <a:rPr lang="en-US" sz="1913">
                <a:latin typeface="Calibri"/>
                <a:cs typeface="Calibri"/>
              </a:rPr>
              <a:t>NNDSS Updates and Announcements</a:t>
            </a:r>
          </a:p>
          <a:p>
            <a:r>
              <a:rPr lang="en-US" sz="1913">
                <a:latin typeface="Calibri"/>
                <a:cs typeface="Calibri"/>
              </a:rPr>
              <a:t>Case Service Design (CSD) Overview</a:t>
            </a:r>
          </a:p>
          <a:p>
            <a:r>
              <a:rPr lang="en-US" sz="1913">
                <a:latin typeface="Calibri"/>
                <a:cs typeface="Calibri"/>
              </a:rPr>
              <a:t>Sharing NNDSS Power BI Reports with Jurisdictions </a:t>
            </a:r>
          </a:p>
          <a:p>
            <a:r>
              <a:rPr lang="en-US" sz="1913">
                <a:latin typeface="Calibri"/>
                <a:cs typeface="Calibri"/>
              </a:rPr>
              <a:t>Questions and Answers</a:t>
            </a:r>
            <a:endParaRPr lang="en-US" sz="1913">
              <a:cs typeface="Calibri"/>
            </a:endParaRPr>
          </a:p>
          <a:p>
            <a:pPr marL="457166" lvl="1" indent="0">
              <a:buNone/>
            </a:pPr>
            <a:endParaRPr lang="en-US">
              <a:cs typeface="Calibri" panose="020F0502020204030204" pitchFamily="34" charset="0"/>
            </a:endParaRPr>
          </a:p>
          <a:p>
            <a:pPr marL="457166" lvl="1" indent="0">
              <a:buNone/>
            </a:pPr>
            <a:endParaRPr lang="en-US">
              <a:cs typeface="Calibri" panose="020F0502020204030204" pitchFamily="34" charset="0"/>
            </a:endParaRPr>
          </a:p>
        </p:txBody>
      </p:sp>
      <p:pic>
        <p:nvPicPr>
          <p:cNvPr id="2" name="Picture 1" descr="Icon of four human figures holding hands in a circle&#10;&#10;">
            <a:extLst>
              <a:ext uri="{FF2B5EF4-FFF2-40B4-BE49-F238E27FC236}">
                <a16:creationId xmlns:a16="http://schemas.microsoft.com/office/drawing/2014/main" id="{80FA2491-5F2B-0AA6-933D-EFE6D9577E4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247811" y="1972541"/>
            <a:ext cx="2477678" cy="2574212"/>
          </a:xfrm>
          <a:prstGeom prst="rect">
            <a:avLst/>
          </a:prstGeom>
        </p:spPr>
      </p:pic>
    </p:spTree>
    <p:extLst>
      <p:ext uri="{BB962C8B-B14F-4D97-AF65-F5344CB8AC3E}">
        <p14:creationId xmlns:p14="http://schemas.microsoft.com/office/powerpoint/2010/main" val="2084826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2" y="2491765"/>
            <a:ext cx="8294913" cy="871538"/>
          </a:xfrm>
        </p:spPr>
        <p:txBody>
          <a:bodyPr/>
          <a:lstStyle/>
          <a:p>
            <a:r>
              <a:rPr lang="en-US"/>
              <a:t>NNDSS Updates and Announcements</a:t>
            </a:r>
          </a:p>
        </p:txBody>
      </p:sp>
      <p:sp>
        <p:nvSpPr>
          <p:cNvPr id="6" name="Text Placeholder 5"/>
          <p:cNvSpPr>
            <a:spLocks noGrp="1"/>
          </p:cNvSpPr>
          <p:nvPr>
            <p:ph type="body" idx="1"/>
          </p:nvPr>
        </p:nvSpPr>
        <p:spPr>
          <a:xfrm>
            <a:off x="457201" y="3888224"/>
            <a:ext cx="7772400" cy="1088625"/>
          </a:xfrm>
        </p:spPr>
        <p:txBody>
          <a:bodyPr/>
          <a:lstStyle/>
          <a:p>
            <a:r>
              <a:rPr lang="en-US"/>
              <a:t>Hang Nguyen, MS</a:t>
            </a:r>
          </a:p>
          <a:p>
            <a:r>
              <a:rPr lang="en-US"/>
              <a:t>Office of Public Health Data, Surveillance, and Technology</a:t>
            </a:r>
          </a:p>
        </p:txBody>
      </p:sp>
    </p:spTree>
    <p:extLst>
      <p:ext uri="{BB962C8B-B14F-4D97-AF65-F5344CB8AC3E}">
        <p14:creationId xmlns:p14="http://schemas.microsoft.com/office/powerpoint/2010/main" val="355068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810B-5B5E-11F2-FA90-22580A37160C}"/>
              </a:ext>
            </a:extLst>
          </p:cNvPr>
          <p:cNvSpPr>
            <a:spLocks noGrp="1"/>
          </p:cNvSpPr>
          <p:nvPr>
            <p:ph type="title"/>
          </p:nvPr>
        </p:nvSpPr>
        <p:spPr/>
        <p:txBody>
          <a:bodyPr/>
          <a:lstStyle/>
          <a:p>
            <a:r>
              <a:rPr lang="en-US"/>
              <a:t>Updated STD MMG Value Set</a:t>
            </a:r>
          </a:p>
        </p:txBody>
      </p:sp>
      <p:sp>
        <p:nvSpPr>
          <p:cNvPr id="3" name="Text Placeholder 2">
            <a:extLst>
              <a:ext uri="{FF2B5EF4-FFF2-40B4-BE49-F238E27FC236}">
                <a16:creationId xmlns:a16="http://schemas.microsoft.com/office/drawing/2014/main" id="{E5CB1B3E-E774-3FDA-4246-2B6E7DCCB428}"/>
              </a:ext>
            </a:extLst>
          </p:cNvPr>
          <p:cNvSpPr>
            <a:spLocks noGrp="1"/>
          </p:cNvSpPr>
          <p:nvPr>
            <p:ph type="body" sz="quarter" idx="10"/>
          </p:nvPr>
        </p:nvSpPr>
        <p:spPr>
          <a:xfrm>
            <a:off x="457200" y="1158876"/>
            <a:ext cx="8229600" cy="2473066"/>
          </a:xfrm>
        </p:spPr>
        <p:txBody>
          <a:bodyPr/>
          <a:lstStyle/>
          <a:p>
            <a:pPr marL="0">
              <a:lnSpc>
                <a:spcPct val="107000"/>
              </a:lnSpc>
              <a:spcBef>
                <a:spcPts val="0"/>
              </a:spcBef>
              <a:spcAft>
                <a:spcPts val="600"/>
              </a:spcAft>
            </a:pPr>
            <a:r>
              <a:rPr lang="en-US" sz="1800">
                <a:ea typeface="Calibri" panose="020F0502020204030204" pitchFamily="34" charset="0"/>
                <a:cs typeface="Arial" panose="020B0604020202020204" pitchFamily="34" charset="0"/>
              </a:rPr>
              <a:t>The PHIN Vocabulary Access and Distribution System (VADS) STD Case Notification View</a:t>
            </a:r>
            <a:r>
              <a:rPr lang="en-US" sz="1800">
                <a:solidFill>
                  <a:srgbClr val="0070C0"/>
                </a:solidFill>
                <a:ea typeface="Calibri" panose="020F0502020204030204" pitchFamily="34" charset="0"/>
                <a:cs typeface="Arial" panose="020B0604020202020204" pitchFamily="34" charset="0"/>
              </a:rPr>
              <a:t> </a:t>
            </a:r>
            <a:r>
              <a:rPr lang="en-US" sz="1800" u="sng">
                <a:solidFill>
                  <a:srgbClr val="0563C1"/>
                </a:solidFill>
                <a:ea typeface="Calibri" panose="020F0502020204030204" pitchFamily="34" charset="0"/>
                <a:cs typeface="Arial" panose="020B0604020202020204" pitchFamily="34" charset="0"/>
                <a:hlinkClick r:id="rId3"/>
              </a:rPr>
              <a:t>Version 14</a:t>
            </a:r>
            <a:r>
              <a:rPr lang="en-US" sz="1800">
                <a:ea typeface="Calibri" panose="020F0502020204030204" pitchFamily="34" charset="0"/>
                <a:cs typeface="Arial" panose="020B0604020202020204" pitchFamily="34" charset="0"/>
              </a:rPr>
              <a:t> for the </a:t>
            </a:r>
            <a:r>
              <a:rPr lang="en-US" sz="1800" u="sng">
                <a:solidFill>
                  <a:srgbClr val="0563C1"/>
                </a:solidFill>
                <a:ea typeface="Calibri" panose="020F0502020204030204" pitchFamily="34" charset="0"/>
                <a:cs typeface="Arial" panose="020B0604020202020204" pitchFamily="34" charset="0"/>
                <a:hlinkClick r:id="rId4"/>
              </a:rPr>
              <a:t>STD MMG</a:t>
            </a:r>
            <a:r>
              <a:rPr lang="en-US" sz="1800">
                <a:ea typeface="Calibri" panose="020F0502020204030204" pitchFamily="34" charset="0"/>
                <a:cs typeface="Arial" panose="020B0604020202020204" pitchFamily="34" charset="0"/>
              </a:rPr>
              <a:t> 1.0.4, and STD Case Notification (v1.2)</a:t>
            </a:r>
            <a:r>
              <a:rPr lang="en-US" sz="1800">
                <a:solidFill>
                  <a:srgbClr val="0070C0"/>
                </a:solidFill>
                <a:ea typeface="Calibri" panose="020F0502020204030204" pitchFamily="34" charset="0"/>
                <a:cs typeface="Arial" panose="020B0604020202020204" pitchFamily="34" charset="0"/>
              </a:rPr>
              <a:t> </a:t>
            </a:r>
            <a:r>
              <a:rPr lang="en-US" sz="1800" u="sng">
                <a:solidFill>
                  <a:srgbClr val="0563C1"/>
                </a:solidFill>
                <a:ea typeface="Calibri" panose="020F0502020204030204" pitchFamily="34" charset="0"/>
                <a:cs typeface="Arial" panose="020B0604020202020204" pitchFamily="34" charset="0"/>
                <a:hlinkClick r:id="rId5"/>
              </a:rPr>
              <a:t>Version 2</a:t>
            </a:r>
            <a:r>
              <a:rPr lang="en-US" sz="1800">
                <a:ea typeface="Calibri" panose="020F0502020204030204" pitchFamily="34" charset="0"/>
                <a:cs typeface="Arial" panose="020B0604020202020204" pitchFamily="34" charset="0"/>
              </a:rPr>
              <a:t> for the </a:t>
            </a:r>
            <a:r>
              <a:rPr lang="en-US" sz="1800" u="sng">
                <a:solidFill>
                  <a:srgbClr val="0563C1"/>
                </a:solidFill>
                <a:ea typeface="Calibri" panose="020F0502020204030204" pitchFamily="34" charset="0"/>
                <a:cs typeface="Arial" panose="020B0604020202020204" pitchFamily="34" charset="0"/>
                <a:hlinkClick r:id="rId4"/>
              </a:rPr>
              <a:t>STD MMG</a:t>
            </a:r>
            <a:r>
              <a:rPr lang="en-US" sz="1800">
                <a:ea typeface="Calibri" panose="020F0502020204030204" pitchFamily="34" charset="0"/>
                <a:cs typeface="Arial" panose="020B0604020202020204" pitchFamily="34" charset="0"/>
              </a:rPr>
              <a:t> version 1.2, are both now available. The changes include:</a:t>
            </a:r>
          </a:p>
          <a:p>
            <a:pPr marL="0">
              <a:lnSpc>
                <a:spcPct val="107000"/>
              </a:lnSpc>
              <a:spcBef>
                <a:spcPts val="0"/>
              </a:spcBef>
              <a:spcAft>
                <a:spcPts val="600"/>
              </a:spcAft>
            </a:pPr>
            <a:r>
              <a:rPr lang="en-US" sz="1800" u="sng">
                <a:solidFill>
                  <a:srgbClr val="0563C1"/>
                </a:solidFill>
                <a:ea typeface="Calibri" panose="020F0502020204030204" pitchFamily="34" charset="0"/>
                <a:cs typeface="Arial" panose="020B0604020202020204" pitchFamily="34" charset="0"/>
                <a:hlinkClick r:id="rId6"/>
              </a:rPr>
              <a:t>Lab Test Type (STD)</a:t>
            </a:r>
            <a:r>
              <a:rPr lang="en-US" sz="1800">
                <a:ea typeface="Calibri" panose="020F0502020204030204" pitchFamily="34" charset="0"/>
                <a:cs typeface="Arial" panose="020B0604020202020204" pitchFamily="34" charset="0"/>
              </a:rPr>
              <a:t> (now v.9) has:</a:t>
            </a:r>
          </a:p>
          <a:p>
            <a:pPr marL="1057255" lvl="2" indent="-257175">
              <a:lnSpc>
                <a:spcPct val="107000"/>
              </a:lnSpc>
              <a:spcBef>
                <a:spcPts val="0"/>
              </a:spcBef>
              <a:spcAft>
                <a:spcPts val="0"/>
              </a:spcAft>
              <a:buClr>
                <a:srgbClr val="532E63"/>
              </a:buClr>
              <a:buFont typeface="Calibri" panose="020F0502020204030204" pitchFamily="34" charset="0"/>
              <a:buChar char="‒"/>
            </a:pPr>
            <a:r>
              <a:rPr lang="en-US" sz="1800">
                <a:ea typeface="Calibri" panose="020F0502020204030204" pitchFamily="34" charset="0"/>
                <a:cs typeface="Arial" panose="020B0604020202020204" pitchFamily="34" charset="0"/>
              </a:rPr>
              <a:t>11 values added</a:t>
            </a:r>
          </a:p>
          <a:p>
            <a:pPr marL="1057255" lvl="2" indent="-257175">
              <a:lnSpc>
                <a:spcPct val="107000"/>
              </a:lnSpc>
              <a:spcBef>
                <a:spcPts val="0"/>
              </a:spcBef>
              <a:spcAft>
                <a:spcPts val="0"/>
              </a:spcAft>
              <a:buClr>
                <a:srgbClr val="532E63"/>
              </a:buClr>
              <a:buFont typeface="Calibri" panose="020F0502020204030204" pitchFamily="34" charset="0"/>
              <a:buChar char="‒"/>
            </a:pPr>
            <a:r>
              <a:rPr lang="en-US" sz="1800">
                <a:ea typeface="Calibri" panose="020F0502020204030204" pitchFamily="34" charset="0"/>
                <a:cs typeface="Arial" panose="020B0604020202020204" pitchFamily="34" charset="0"/>
              </a:rPr>
              <a:t>63 preferred names updated</a:t>
            </a:r>
          </a:p>
          <a:p>
            <a:pPr marL="1057255" lvl="2" indent="-257175">
              <a:lnSpc>
                <a:spcPct val="107000"/>
              </a:lnSpc>
              <a:spcBef>
                <a:spcPts val="0"/>
              </a:spcBef>
              <a:spcAft>
                <a:spcPts val="0"/>
              </a:spcAft>
              <a:buClr>
                <a:srgbClr val="532E63"/>
              </a:buClr>
              <a:buFont typeface="Calibri" panose="020F0502020204030204" pitchFamily="34" charset="0"/>
              <a:buChar char="‒"/>
            </a:pPr>
            <a:r>
              <a:rPr lang="en-US" sz="1800">
                <a:ea typeface="Calibri" panose="020F0502020204030204" pitchFamily="34" charset="0"/>
                <a:cs typeface="Arial" panose="020B0604020202020204" pitchFamily="34" charset="0"/>
              </a:rPr>
              <a:t>56 concept names updated</a:t>
            </a:r>
          </a:p>
          <a:p>
            <a:pPr marL="1057255" lvl="2" indent="-257175">
              <a:lnSpc>
                <a:spcPct val="107000"/>
              </a:lnSpc>
              <a:spcBef>
                <a:spcPts val="0"/>
              </a:spcBef>
              <a:spcAft>
                <a:spcPts val="0"/>
              </a:spcAft>
              <a:buClr>
                <a:srgbClr val="532E63"/>
              </a:buClr>
              <a:buFont typeface="Calibri" panose="020F0502020204030204" pitchFamily="34" charset="0"/>
              <a:buChar char="‒"/>
            </a:pPr>
            <a:r>
              <a:rPr lang="en-US" sz="1800">
                <a:ea typeface="Calibri" panose="020F0502020204030204" pitchFamily="34" charset="0"/>
                <a:cs typeface="Arial" panose="020B0604020202020204" pitchFamily="34" charset="0"/>
              </a:rPr>
              <a:t>32 values discouraged per LOINC</a:t>
            </a:r>
          </a:p>
          <a:p>
            <a:pPr marL="1057255" lvl="2" indent="-257175">
              <a:lnSpc>
                <a:spcPct val="107000"/>
              </a:lnSpc>
              <a:spcBef>
                <a:spcPts val="0"/>
              </a:spcBef>
              <a:spcAft>
                <a:spcPts val="0"/>
              </a:spcAft>
              <a:buClr>
                <a:srgbClr val="532E63"/>
              </a:buClr>
              <a:buFont typeface="Calibri" panose="020F0502020204030204" pitchFamily="34" charset="0"/>
              <a:buChar char="‒"/>
            </a:pPr>
            <a:r>
              <a:rPr lang="en-US" sz="1800">
                <a:ea typeface="Calibri" panose="020F0502020204030204" pitchFamily="34" charset="0"/>
                <a:cs typeface="Arial" panose="020B0604020202020204" pitchFamily="34" charset="0"/>
              </a:rPr>
              <a:t>37 values deprecated</a:t>
            </a:r>
          </a:p>
          <a:p>
            <a:pPr marL="0" indent="0">
              <a:buNone/>
            </a:pPr>
            <a:endParaRPr lang="en-US"/>
          </a:p>
          <a:p>
            <a:endParaRPr lang="en-US"/>
          </a:p>
        </p:txBody>
      </p:sp>
      <p:sp>
        <p:nvSpPr>
          <p:cNvPr id="6" name="TextBox 5">
            <a:extLst>
              <a:ext uri="{FF2B5EF4-FFF2-40B4-BE49-F238E27FC236}">
                <a16:creationId xmlns:a16="http://schemas.microsoft.com/office/drawing/2014/main" id="{4920A02F-0BC2-A127-0120-AC3556F589CE}"/>
              </a:ext>
            </a:extLst>
          </p:cNvPr>
          <p:cNvSpPr txBox="1"/>
          <p:nvPr/>
        </p:nvSpPr>
        <p:spPr>
          <a:xfrm>
            <a:off x="457200" y="4233481"/>
            <a:ext cx="8082240" cy="727122"/>
          </a:xfrm>
          <a:prstGeom prst="rect">
            <a:avLst/>
          </a:prstGeom>
          <a:noFill/>
        </p:spPr>
        <p:txBody>
          <a:bodyPr wrap="square">
            <a:spAutoFit/>
          </a:bodyPr>
          <a:lstStyle/>
          <a:p>
            <a:pPr marL="0" marR="0" lvl="0" indent="0" algn="l" defTabSz="1219139"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rPr>
              <a:t>STD MMG v1.2 and v1.0.4: </a:t>
            </a:r>
            <a:r>
              <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hlinkClick r:id="rId4"/>
              </a:rPr>
              <a:t>https://ndc.services.cdc.gov/mmgpage/std-message-mapping-guide/</a:t>
            </a:r>
            <a:r>
              <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rPr>
              <a:t> </a:t>
            </a:r>
          </a:p>
          <a:p>
            <a:pPr marL="0" marR="0" lvl="0" indent="0" algn="l" defTabSz="1219139"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rPr>
              <a:t>STD PHIN VADS Case Notification View (version 14 for MMG v1.0.4): </a:t>
            </a:r>
            <a:r>
              <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hlinkClick r:id="rId3"/>
              </a:rPr>
              <a:t>https://phinvads.cdc.gov/vads/ViewView.action?id=9409090F-64B1-EE11-81D2-005056ABE2F0</a:t>
            </a:r>
            <a:r>
              <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rPr>
              <a:t> </a:t>
            </a:r>
          </a:p>
          <a:p>
            <a:pPr marL="0" marR="0" lvl="0" indent="0" algn="l" defTabSz="1219139"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rPr>
              <a:t>STD PHIN VADS Case Notification View (version 2 for MMG v1.2):</a:t>
            </a:r>
            <a:r>
              <a:rPr kumimoji="0" lang="en-US" sz="800" b="0" i="0" u="none" strike="noStrike" kern="1200" cap="none" spc="0" normalizeH="0" baseline="0" noProof="0">
                <a:ln>
                  <a:noFill/>
                </a:ln>
                <a:solidFill>
                  <a:srgbClr val="0F56DC"/>
                </a:solidFill>
                <a:effectLst/>
                <a:uLnTx/>
                <a:uFillTx/>
                <a:latin typeface="Avenir Next LT Pro" panose="020B0504020202020204" pitchFamily="34" charset="0"/>
                <a:ea typeface="+mn-ea"/>
                <a:cs typeface="+mn-cs"/>
                <a:hlinkClick r:id="rId5"/>
              </a:rPr>
              <a:t>https://phinvads.cdc.gov/vads/ViewView.action?id=286671AE-64B1-EE11-81D2-005056ABE2F0</a:t>
            </a:r>
            <a:r>
              <a:rPr kumimoji="0" lang="en-US" sz="800" b="0" i="0" u="none" strike="noStrike" kern="1200" cap="none" spc="0" normalizeH="0" baseline="0" noProof="0">
                <a:ln>
                  <a:noFill/>
                </a:ln>
                <a:solidFill>
                  <a:srgbClr val="0F56DC"/>
                </a:solidFill>
                <a:effectLst/>
                <a:uLnTx/>
                <a:uFillTx/>
                <a:latin typeface="Avenir Next LT Pro" panose="020B0504020202020204" pitchFamily="34" charset="0"/>
                <a:ea typeface="+mn-ea"/>
                <a:cs typeface="+mn-cs"/>
              </a:rPr>
              <a:t> </a:t>
            </a:r>
            <a:endPar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endParaRPr>
          </a:p>
          <a:p>
            <a:pPr marL="0" marR="0" lvl="0" indent="0" algn="l" defTabSz="1219139"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Arial"/>
                <a:sym typeface="Arial"/>
              </a:rPr>
              <a:t>PHIN VADS Lab Test Type (STD) value set (version 9):</a:t>
            </a:r>
            <a:r>
              <a:rPr kumimoji="0" lang="en-US" sz="800" b="0" i="0" u="none" strike="noStrike" kern="1200" cap="none" spc="0" normalizeH="0" baseline="0" noProof="0">
                <a:ln>
                  <a:noFill/>
                </a:ln>
                <a:solidFill>
                  <a:srgbClr val="0F56DC"/>
                </a:solidFill>
                <a:effectLst/>
                <a:uLnTx/>
                <a:uFillTx/>
                <a:latin typeface="Avenir Next LT Pro" panose="020B0504020202020204" pitchFamily="34" charset="0"/>
                <a:ea typeface="+mn-ea"/>
                <a:cs typeface="+mn-cs"/>
                <a:hlinkClick r:id="rId6"/>
              </a:rPr>
              <a:t>https://phinvads.cdc.gov/vads/ViewValueSet.action?oid=2.16.840.1.114222.4.11.7550</a:t>
            </a:r>
            <a:endParaRPr kumimoji="0" lang="en-US" sz="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Arial"/>
              <a:sym typeface="Arial"/>
            </a:endParaRPr>
          </a:p>
          <a:p>
            <a:pPr marL="0" marR="0" lvl="0" indent="0" algn="l" defTabSz="1219139" rtl="0" eaLnBrk="0" fontAlgn="base" latinLnBrk="0" hangingPunct="0">
              <a:lnSpc>
                <a:spcPct val="100000"/>
              </a:lnSpc>
              <a:spcBef>
                <a:spcPct val="0"/>
              </a:spcBef>
              <a:spcAft>
                <a:spcPct val="0"/>
              </a:spcAft>
              <a:buClrTx/>
              <a:buSzTx/>
              <a:buFontTx/>
              <a:buNone/>
              <a:tabLst/>
              <a:defRPr/>
            </a:pPr>
            <a:endParaRPr kumimoji="0" lang="en-US" sz="825" b="0" i="0" u="none" strike="noStrike" kern="1200" cap="none" spc="0" normalizeH="0" baseline="0" noProof="0">
              <a:ln>
                <a:noFill/>
              </a:ln>
              <a:solidFill>
                <a:prstClr val="black"/>
              </a:solidFill>
              <a:effectLst/>
              <a:uLnTx/>
              <a:uFillTx/>
              <a:latin typeface="Avenir Next LT Pro" panose="020B0504020202020204" pitchFamily="34" charset="0"/>
              <a:ea typeface="+mn-ea"/>
              <a:cs typeface="Arial"/>
              <a:sym typeface="Arial"/>
            </a:endParaRPr>
          </a:p>
        </p:txBody>
      </p:sp>
      <p:sp>
        <p:nvSpPr>
          <p:cNvPr id="8" name="TextBox 7">
            <a:extLst>
              <a:ext uri="{FF2B5EF4-FFF2-40B4-BE49-F238E27FC236}">
                <a16:creationId xmlns:a16="http://schemas.microsoft.com/office/drawing/2014/main" id="{F750ED28-B1CE-A411-9394-3F33D4EF447E}"/>
              </a:ext>
            </a:extLst>
          </p:cNvPr>
          <p:cNvSpPr txBox="1"/>
          <p:nvPr/>
        </p:nvSpPr>
        <p:spPr>
          <a:xfrm>
            <a:off x="4282323" y="4667060"/>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a:t>
            </a:fld>
            <a:endParaRPr lang="en-US"/>
          </a:p>
        </p:txBody>
      </p:sp>
    </p:spTree>
    <p:extLst>
      <p:ext uri="{BB962C8B-B14F-4D97-AF65-F5344CB8AC3E}">
        <p14:creationId xmlns:p14="http://schemas.microsoft.com/office/powerpoint/2010/main" val="279393737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34A1F-C04A-5C40-DB5D-91624EFED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E85283-CDB7-40EB-34FD-5912DDDEBF57}"/>
              </a:ext>
            </a:extLst>
          </p:cNvPr>
          <p:cNvSpPr>
            <a:spLocks noGrp="1"/>
          </p:cNvSpPr>
          <p:nvPr>
            <p:ph type="title"/>
          </p:nvPr>
        </p:nvSpPr>
        <p:spPr/>
        <p:txBody>
          <a:bodyPr/>
          <a:lstStyle/>
          <a:p>
            <a:r>
              <a:rPr lang="en-US"/>
              <a:t>Updated Congenital Syphilis (CS) MMG Value Set</a:t>
            </a:r>
          </a:p>
        </p:txBody>
      </p:sp>
      <p:sp>
        <p:nvSpPr>
          <p:cNvPr id="3" name="Text Placeholder 2">
            <a:extLst>
              <a:ext uri="{FF2B5EF4-FFF2-40B4-BE49-F238E27FC236}">
                <a16:creationId xmlns:a16="http://schemas.microsoft.com/office/drawing/2014/main" id="{8FDBA71E-0866-231C-F818-30A81FFD75E0}"/>
              </a:ext>
            </a:extLst>
          </p:cNvPr>
          <p:cNvSpPr>
            <a:spLocks noGrp="1"/>
          </p:cNvSpPr>
          <p:nvPr>
            <p:ph type="body" sz="quarter" idx="10"/>
          </p:nvPr>
        </p:nvSpPr>
        <p:spPr>
          <a:xfrm>
            <a:off x="457200" y="1158876"/>
            <a:ext cx="8229600" cy="2074182"/>
          </a:xfrm>
        </p:spPr>
        <p:txBody>
          <a:bodyPr/>
          <a:lstStyle/>
          <a:p>
            <a:pPr marL="0">
              <a:lnSpc>
                <a:spcPct val="107000"/>
              </a:lnSpc>
              <a:spcBef>
                <a:spcPts val="0"/>
              </a:spcBef>
              <a:spcAft>
                <a:spcPts val="600"/>
              </a:spcAft>
            </a:pPr>
            <a:r>
              <a:rPr lang="en-US" sz="1800">
                <a:ea typeface="Calibri" panose="020F0502020204030204" pitchFamily="34" charset="0"/>
                <a:cs typeface="Arial" panose="020B0604020202020204" pitchFamily="34" charset="0"/>
              </a:rPr>
              <a:t>The PHIN Vocabulary Access and Distribution System (VADS) CS Case Notification View</a:t>
            </a:r>
            <a:r>
              <a:rPr lang="en-US" sz="1800">
                <a:solidFill>
                  <a:srgbClr val="0070C0"/>
                </a:solidFill>
                <a:ea typeface="Calibri" panose="020F0502020204030204" pitchFamily="34" charset="0"/>
                <a:cs typeface="Arial" panose="020B0604020202020204" pitchFamily="34" charset="0"/>
              </a:rPr>
              <a:t> </a:t>
            </a:r>
            <a:r>
              <a:rPr lang="en-US" sz="1800" u="sng">
                <a:solidFill>
                  <a:srgbClr val="0563C1"/>
                </a:solidFill>
                <a:ea typeface="Calibri" panose="020F0502020204030204" pitchFamily="34" charset="0"/>
                <a:cs typeface="Arial" panose="020B0604020202020204" pitchFamily="34" charset="0"/>
                <a:hlinkClick r:id="rId3"/>
              </a:rPr>
              <a:t>Version 11</a:t>
            </a:r>
            <a:r>
              <a:rPr lang="en-US" sz="1800">
                <a:ea typeface="Calibri" panose="020F0502020204030204" pitchFamily="34" charset="0"/>
                <a:cs typeface="Arial" panose="020B0604020202020204" pitchFamily="34" charset="0"/>
              </a:rPr>
              <a:t> for the </a:t>
            </a:r>
            <a:r>
              <a:rPr lang="en-US" sz="1800" u="sng">
                <a:solidFill>
                  <a:srgbClr val="0563C1"/>
                </a:solidFill>
                <a:ea typeface="Calibri" panose="020F0502020204030204" pitchFamily="34" charset="0"/>
                <a:cs typeface="Arial" panose="020B0604020202020204" pitchFamily="34" charset="0"/>
                <a:hlinkClick r:id="rId4"/>
              </a:rPr>
              <a:t>CS MMG</a:t>
            </a:r>
            <a:r>
              <a:rPr lang="en-US" sz="1800">
                <a:ea typeface="Calibri" panose="020F0502020204030204" pitchFamily="34" charset="0"/>
                <a:cs typeface="Arial" panose="020B0604020202020204" pitchFamily="34" charset="0"/>
              </a:rPr>
              <a:t> version 1.0.3, and CS Case Notification (v1.1)</a:t>
            </a:r>
            <a:r>
              <a:rPr lang="en-US" sz="1800">
                <a:solidFill>
                  <a:srgbClr val="0070C0"/>
                </a:solidFill>
                <a:ea typeface="Calibri" panose="020F0502020204030204" pitchFamily="34" charset="0"/>
                <a:cs typeface="Arial" panose="020B0604020202020204" pitchFamily="34" charset="0"/>
              </a:rPr>
              <a:t> </a:t>
            </a:r>
            <a:r>
              <a:rPr lang="en-US" sz="1800" u="sng">
                <a:solidFill>
                  <a:srgbClr val="0563C1"/>
                </a:solidFill>
                <a:ea typeface="Calibri" panose="020F0502020204030204" pitchFamily="34" charset="0"/>
                <a:cs typeface="Arial" panose="020B0604020202020204" pitchFamily="34" charset="0"/>
                <a:hlinkClick r:id="rId5"/>
              </a:rPr>
              <a:t>Version 2</a:t>
            </a:r>
            <a:r>
              <a:rPr lang="en-US" sz="1800">
                <a:ea typeface="Calibri" panose="020F0502020204030204" pitchFamily="34" charset="0"/>
                <a:cs typeface="Arial" panose="020B0604020202020204" pitchFamily="34" charset="0"/>
              </a:rPr>
              <a:t> for the </a:t>
            </a:r>
            <a:r>
              <a:rPr lang="en-US" sz="1800" u="sng">
                <a:solidFill>
                  <a:srgbClr val="0563C1"/>
                </a:solidFill>
                <a:ea typeface="Calibri" panose="020F0502020204030204" pitchFamily="34" charset="0"/>
                <a:cs typeface="Arial" panose="020B0604020202020204" pitchFamily="34" charset="0"/>
                <a:hlinkClick r:id="rId4"/>
              </a:rPr>
              <a:t>CS MMG</a:t>
            </a:r>
            <a:r>
              <a:rPr lang="en-US" sz="1800">
                <a:ea typeface="Calibri" panose="020F0502020204030204" pitchFamily="34" charset="0"/>
                <a:cs typeface="Arial" panose="020B0604020202020204" pitchFamily="34" charset="0"/>
              </a:rPr>
              <a:t> version 1.1.2, are both now available. The changes include:</a:t>
            </a:r>
          </a:p>
          <a:p>
            <a:pPr marL="0">
              <a:lnSpc>
                <a:spcPct val="107000"/>
              </a:lnSpc>
              <a:spcBef>
                <a:spcPts val="0"/>
              </a:spcBef>
              <a:spcAft>
                <a:spcPts val="600"/>
              </a:spcAft>
            </a:pPr>
            <a:r>
              <a:rPr lang="en-US" sz="1800" u="sng">
                <a:solidFill>
                  <a:srgbClr val="0563C1"/>
                </a:solidFill>
                <a:ea typeface="Calibri" panose="020F0502020204030204" pitchFamily="34" charset="0"/>
                <a:cs typeface="Arial" panose="020B0604020202020204" pitchFamily="34" charset="0"/>
                <a:hlinkClick r:id="rId6"/>
              </a:rPr>
              <a:t>Test Type (Syphilis)</a:t>
            </a:r>
            <a:r>
              <a:rPr lang="en-US" sz="1800">
                <a:ea typeface="Calibri" panose="020F0502020204030204" pitchFamily="34" charset="0"/>
                <a:cs typeface="Arial" panose="020B0604020202020204" pitchFamily="34" charset="0"/>
              </a:rPr>
              <a:t> (now v.7) has:</a:t>
            </a:r>
          </a:p>
          <a:p>
            <a:pPr marL="1057255" lvl="2" indent="-257175">
              <a:lnSpc>
                <a:spcPct val="107000"/>
              </a:lnSpc>
              <a:spcBef>
                <a:spcPts val="0"/>
              </a:spcBef>
              <a:spcAft>
                <a:spcPts val="0"/>
              </a:spcAft>
              <a:buClr>
                <a:srgbClr val="532E63"/>
              </a:buClr>
              <a:buFont typeface="Calibri" panose="020F0502020204030204" pitchFamily="34" charset="0"/>
              <a:buChar char="‒"/>
            </a:pPr>
            <a:r>
              <a:rPr lang="en-US" sz="1800">
                <a:ea typeface="Calibri" panose="020F0502020204030204" pitchFamily="34" charset="0"/>
                <a:cs typeface="Arial" panose="020B0604020202020204" pitchFamily="34" charset="0"/>
              </a:rPr>
              <a:t>2 values added</a:t>
            </a:r>
          </a:p>
          <a:p>
            <a:pPr marL="1057255" lvl="2" indent="-257175">
              <a:lnSpc>
                <a:spcPct val="107000"/>
              </a:lnSpc>
              <a:spcBef>
                <a:spcPts val="0"/>
              </a:spcBef>
              <a:spcAft>
                <a:spcPts val="0"/>
              </a:spcAft>
              <a:buClr>
                <a:srgbClr val="532E63"/>
              </a:buClr>
              <a:buFont typeface="Calibri" panose="020F0502020204030204" pitchFamily="34" charset="0"/>
              <a:buChar char="‒"/>
            </a:pPr>
            <a:r>
              <a:rPr lang="en-US" sz="1800">
                <a:ea typeface="Calibri" panose="020F0502020204030204" pitchFamily="34" charset="0"/>
                <a:cs typeface="Arial" panose="020B0604020202020204" pitchFamily="34" charset="0"/>
              </a:rPr>
              <a:t>15 preferred names updated</a:t>
            </a:r>
          </a:p>
          <a:p>
            <a:pPr marL="1057255" lvl="2" indent="-257175">
              <a:lnSpc>
                <a:spcPct val="107000"/>
              </a:lnSpc>
              <a:spcBef>
                <a:spcPts val="0"/>
              </a:spcBef>
              <a:spcAft>
                <a:spcPts val="0"/>
              </a:spcAft>
              <a:buClr>
                <a:srgbClr val="532E63"/>
              </a:buClr>
              <a:buFont typeface="Calibri" panose="020F0502020204030204" pitchFamily="34" charset="0"/>
              <a:buChar char="‒"/>
            </a:pPr>
            <a:r>
              <a:rPr lang="en-US" sz="1800">
                <a:ea typeface="Calibri" panose="020F0502020204030204" pitchFamily="34" charset="0"/>
                <a:cs typeface="Arial" panose="020B0604020202020204" pitchFamily="34" charset="0"/>
              </a:rPr>
              <a:t>12 concept names updated</a:t>
            </a:r>
          </a:p>
          <a:p>
            <a:pPr marL="1057255" lvl="2" indent="-257175">
              <a:lnSpc>
                <a:spcPct val="107000"/>
              </a:lnSpc>
              <a:spcBef>
                <a:spcPts val="0"/>
              </a:spcBef>
              <a:spcAft>
                <a:spcPts val="0"/>
              </a:spcAft>
              <a:buClr>
                <a:srgbClr val="532E63"/>
              </a:buClr>
              <a:buFont typeface="Calibri" panose="020F0502020204030204" pitchFamily="34" charset="0"/>
              <a:buChar char="‒"/>
            </a:pPr>
            <a:r>
              <a:rPr lang="en-US" sz="1800">
                <a:ea typeface="Calibri" panose="020F0502020204030204" pitchFamily="34" charset="0"/>
                <a:cs typeface="Arial" panose="020B0604020202020204" pitchFamily="34" charset="0"/>
              </a:rPr>
              <a:t>10 values deprecated</a:t>
            </a:r>
          </a:p>
          <a:p>
            <a:pPr marL="0" indent="0">
              <a:buNone/>
            </a:pPr>
            <a:endParaRPr lang="en-US"/>
          </a:p>
          <a:p>
            <a:pPr marL="0" indent="0">
              <a:buNone/>
            </a:pPr>
            <a:endParaRPr lang="en-US"/>
          </a:p>
        </p:txBody>
      </p:sp>
      <p:sp>
        <p:nvSpPr>
          <p:cNvPr id="6" name="TextBox 5">
            <a:extLst>
              <a:ext uri="{FF2B5EF4-FFF2-40B4-BE49-F238E27FC236}">
                <a16:creationId xmlns:a16="http://schemas.microsoft.com/office/drawing/2014/main" id="{937C79F1-84B4-023D-F7A8-3DBA0B68E99E}"/>
              </a:ext>
            </a:extLst>
          </p:cNvPr>
          <p:cNvSpPr txBox="1"/>
          <p:nvPr/>
        </p:nvSpPr>
        <p:spPr>
          <a:xfrm>
            <a:off x="457200" y="4142948"/>
            <a:ext cx="8082240" cy="584775"/>
          </a:xfrm>
          <a:prstGeom prst="rect">
            <a:avLst/>
          </a:prstGeom>
          <a:noFill/>
        </p:spPr>
        <p:txBody>
          <a:bodyPr wrap="square">
            <a:spAutoFit/>
          </a:bodyPr>
          <a:lstStyle/>
          <a:p>
            <a:pPr marL="0" marR="0" lvl="0" indent="0" algn="l" defTabSz="1219139"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rPr>
              <a:t>CS MMG v1.1.2 and v1.0.3: </a:t>
            </a:r>
            <a:r>
              <a:rPr kumimoji="0" lang="en-US" sz="800" b="0" i="0" u="none" strike="noStrike" kern="1200" cap="none" spc="0" normalizeH="0" baseline="0" noProof="0">
                <a:ln>
                  <a:noFill/>
                </a:ln>
                <a:solidFill>
                  <a:srgbClr val="0F56DC"/>
                </a:solidFill>
                <a:effectLst/>
                <a:uLnTx/>
                <a:uFillTx/>
                <a:latin typeface="Myriad Web Pro"/>
                <a:ea typeface="+mn-ea"/>
                <a:cs typeface="+mn-cs"/>
                <a:hlinkClick r:id="rId4"/>
              </a:rPr>
              <a:t>https://ndc.services.cdc.gov/mmgpage/congenital-syphilis-message-mapping-guide/</a:t>
            </a:r>
            <a:endPar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endParaRPr>
          </a:p>
          <a:p>
            <a:pPr marL="0" marR="0" lvl="0" indent="0" algn="l" defTabSz="1219139"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rPr>
              <a:t>CS PHIN VADS Case Notification View (version 11 for MMG v1.0.3):</a:t>
            </a:r>
            <a:r>
              <a:rPr kumimoji="0" lang="en-US" sz="800" b="0" i="0" u="none" strike="noStrike" kern="1200" cap="none" spc="0" normalizeH="0" baseline="0" noProof="0">
                <a:ln>
                  <a:noFill/>
                </a:ln>
                <a:solidFill>
                  <a:srgbClr val="0F56DC"/>
                </a:solidFill>
                <a:effectLst/>
                <a:uLnTx/>
                <a:uFillTx/>
                <a:latin typeface="Myriad Web Pro"/>
                <a:ea typeface="+mn-ea"/>
                <a:cs typeface="+mn-cs"/>
                <a:hlinkClick r:id="rId3"/>
              </a:rPr>
              <a:t>https://phinvads.cdc.gov/vads/ViewView.action?id=0BB70750-6DB1-EE11-81D2-005056ABE2F0</a:t>
            </a:r>
            <a:endPar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endParaRPr>
          </a:p>
          <a:p>
            <a:pPr marL="0" marR="0" lvl="0" indent="0" algn="l" defTabSz="1219139"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rPr>
              <a:t>CS PHIN VADS Case Notification View (version 2 for MMG v1.1.2):</a:t>
            </a:r>
            <a:r>
              <a:rPr kumimoji="0" lang="en-US" sz="800" b="0" i="0" u="none" strike="noStrike" kern="1200" cap="none" spc="0" normalizeH="0" baseline="0" noProof="0">
                <a:ln>
                  <a:noFill/>
                </a:ln>
                <a:solidFill>
                  <a:srgbClr val="0F56DC"/>
                </a:solidFill>
                <a:effectLst/>
                <a:uLnTx/>
                <a:uFillTx/>
                <a:latin typeface="Myriad Web Pro"/>
                <a:ea typeface="+mn-ea"/>
                <a:cs typeface="+mn-cs"/>
                <a:hlinkClick r:id="rId5"/>
              </a:rPr>
              <a:t>https://phinvads.cdc.gov/vads/ViewView.action?id=C32A200F-6DB1-EE11-81D2-005056ABE2F0</a:t>
            </a:r>
            <a:endParaRPr kumimoji="0" lang="en-US" sz="8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Calibri"/>
              <a:sym typeface="Arial"/>
            </a:endParaRPr>
          </a:p>
          <a:p>
            <a:pPr marL="0" marR="0" lvl="0" indent="0" algn="l" defTabSz="1219139"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Arial"/>
                <a:sym typeface="Arial"/>
              </a:rPr>
              <a:t>PHIN VADS Test Type (Syphilis) value set (version 7):</a:t>
            </a:r>
            <a:r>
              <a:rPr kumimoji="0" lang="en-US" sz="800" b="0" i="0" u="none" strike="noStrike" kern="1200" cap="none" spc="0" normalizeH="0" baseline="0" noProof="0">
                <a:ln>
                  <a:noFill/>
                </a:ln>
                <a:solidFill>
                  <a:srgbClr val="0F56DC"/>
                </a:solidFill>
                <a:effectLst/>
                <a:uLnTx/>
                <a:uFillTx/>
                <a:latin typeface="Myriad Web Pro"/>
                <a:ea typeface="+mn-ea"/>
                <a:cs typeface="+mn-cs"/>
                <a:hlinkClick r:id="rId6"/>
              </a:rPr>
              <a:t>https://phinvads.cdc.gov/vads/ViewValueSet.action?oid=2.16.840.1.114222.4.11.7549</a:t>
            </a:r>
            <a:endParaRPr kumimoji="0" lang="en-US" sz="800" b="0" i="0" u="none" strike="noStrike" kern="1200" cap="none" spc="0" normalizeH="0" baseline="0" noProof="0">
              <a:ln>
                <a:noFill/>
              </a:ln>
              <a:solidFill>
                <a:prstClr val="black"/>
              </a:solidFill>
              <a:effectLst/>
              <a:uLnTx/>
              <a:uFillTx/>
              <a:latin typeface="Avenir Next LT Pro" panose="020B0504020202020204" pitchFamily="34" charset="0"/>
              <a:ea typeface="+mn-ea"/>
              <a:cs typeface="Arial"/>
              <a:sym typeface="Arial"/>
            </a:endParaRPr>
          </a:p>
        </p:txBody>
      </p:sp>
      <p:sp>
        <p:nvSpPr>
          <p:cNvPr id="5" name="TextBox 4">
            <a:extLst>
              <a:ext uri="{FF2B5EF4-FFF2-40B4-BE49-F238E27FC236}">
                <a16:creationId xmlns:a16="http://schemas.microsoft.com/office/drawing/2014/main" id="{FFC86F9A-36FC-61A6-7817-78E18753EE4A}"/>
              </a:ext>
            </a:extLst>
          </p:cNvPr>
          <p:cNvSpPr txBox="1"/>
          <p:nvPr/>
        </p:nvSpPr>
        <p:spPr>
          <a:xfrm>
            <a:off x="4359106" y="4729772"/>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a:t>
            </a:fld>
            <a:endParaRPr lang="en-US"/>
          </a:p>
        </p:txBody>
      </p:sp>
    </p:spTree>
    <p:extLst>
      <p:ext uri="{BB962C8B-B14F-4D97-AF65-F5344CB8AC3E}">
        <p14:creationId xmlns:p14="http://schemas.microsoft.com/office/powerpoint/2010/main" val="151580133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84363"/>
        </a:solidFill>
        <a:effectLst/>
      </p:bgPr>
    </p:bg>
    <p:spTree>
      <p:nvGrpSpPr>
        <p:cNvPr id="1" name=""/>
        <p:cNvGrpSpPr/>
        <p:nvPr/>
      </p:nvGrpSpPr>
      <p:grpSpPr>
        <a:xfrm>
          <a:off x="0" y="0"/>
          <a:ext cx="0" cy="0"/>
          <a:chOff x="0" y="0"/>
          <a:chExt cx="0" cy="0"/>
        </a:xfrm>
      </p:grpSpPr>
      <p:sp>
        <p:nvSpPr>
          <p:cNvPr id="6" name="Case Service Design (CSD)">
            <a:extLst>
              <a:ext uri="{FF2B5EF4-FFF2-40B4-BE49-F238E27FC236}">
                <a16:creationId xmlns:a16="http://schemas.microsoft.com/office/drawing/2014/main" id="{6AF4E599-AD19-0F70-2CA5-D9375A3DD34B}"/>
              </a:ext>
            </a:extLst>
          </p:cNvPr>
          <p:cNvSpPr txBox="1">
            <a:spLocks noGrp="1"/>
          </p:cNvSpPr>
          <p:nvPr>
            <p:ph type="title" idx="4294967295"/>
          </p:nvPr>
        </p:nvSpPr>
        <p:spPr>
          <a:xfrm>
            <a:off x="533400" y="2174877"/>
            <a:ext cx="6968837" cy="502444"/>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a:defRPr/>
            </a:pPr>
            <a:r>
              <a:rPr lang="en-US" sz="3600">
                <a:solidFill>
                  <a:prstClr val="white"/>
                </a:solidFill>
                <a:latin typeface="Century Gothic" panose="020B0502020202020204" pitchFamily="34" charset="0"/>
              </a:rPr>
              <a:t>Case Service Design (CSD)</a:t>
            </a:r>
          </a:p>
        </p:txBody>
      </p:sp>
      <p:sp>
        <p:nvSpPr>
          <p:cNvPr id="5" name="object 7" descr="Decorative line">
            <a:extLst>
              <a:ext uri="{FF2B5EF4-FFF2-40B4-BE49-F238E27FC236}">
                <a16:creationId xmlns:a16="http://schemas.microsoft.com/office/drawing/2014/main" id="{4F8D96CC-F557-6E36-32CE-6D1C21D84C00}"/>
              </a:ext>
              <a:ext uri="{C183D7F6-B498-43B3-948B-1728B52AA6E4}">
                <adec:decorative xmlns:adec="http://schemas.microsoft.com/office/drawing/2017/decorative" val="0"/>
              </a:ext>
            </a:extLst>
          </p:cNvPr>
          <p:cNvSpPr/>
          <p:nvPr/>
        </p:nvSpPr>
        <p:spPr>
          <a:xfrm>
            <a:off x="632240" y="1975107"/>
            <a:ext cx="632460" cy="60960"/>
          </a:xfrm>
          <a:custGeom>
            <a:avLst/>
            <a:gdLst/>
            <a:ahLst/>
            <a:cxnLst/>
            <a:rect l="l" t="t" r="r" b="b"/>
            <a:pathLst>
              <a:path w="843280" h="81280">
                <a:moveTo>
                  <a:pt x="0" y="0"/>
                </a:moveTo>
                <a:lnTo>
                  <a:pt x="842771" y="0"/>
                </a:lnTo>
                <a:lnTo>
                  <a:pt x="842771" y="80772"/>
                </a:lnTo>
                <a:lnTo>
                  <a:pt x="0" y="80772"/>
                </a:lnTo>
                <a:lnTo>
                  <a:pt x="0" y="0"/>
                </a:lnTo>
                <a:close/>
              </a:path>
            </a:pathLst>
          </a:custGeom>
          <a:solidFill>
            <a:srgbClr val="FFFFFF"/>
          </a:solidFill>
        </p:spPr>
        <p:txBody>
          <a:bodyPr wrap="square" lIns="0" tIns="0" rIns="0" bIns="0" rtlCol="0"/>
          <a:lstStyle/>
          <a:p>
            <a:pPr defTabSz="685783" eaLnBrk="1" fontAlgn="auto" hangingPunct="1">
              <a:spcBef>
                <a:spcPts val="0"/>
              </a:spcBef>
              <a:spcAft>
                <a:spcPts val="0"/>
              </a:spcAft>
              <a:defRPr/>
            </a:pPr>
            <a:endParaRPr sz="1350">
              <a:solidFill>
                <a:prstClr val="black"/>
              </a:solidFill>
              <a:latin typeface="Calibri"/>
            </a:endParaRPr>
          </a:p>
        </p:txBody>
      </p:sp>
      <p:sp>
        <p:nvSpPr>
          <p:cNvPr id="7" name="Slide Number Placeholder 6">
            <a:extLst>
              <a:ext uri="{FF2B5EF4-FFF2-40B4-BE49-F238E27FC236}">
                <a16:creationId xmlns:a16="http://schemas.microsoft.com/office/drawing/2014/main" id="{5A1225D8-DF61-4C31-1929-9777B7528C95}"/>
              </a:ext>
            </a:extLst>
          </p:cNvPr>
          <p:cNvSpPr>
            <a:spLocks noGrp="1"/>
          </p:cNvSpPr>
          <p:nvPr>
            <p:ph type="sldNum" sz="quarter" idx="12"/>
          </p:nvPr>
        </p:nvSpPr>
        <p:spPr/>
        <p:txBody>
          <a:bodyPr/>
          <a:lstStyle/>
          <a:p>
            <a:pPr defTabSz="685800" eaLnBrk="1" fontAlgn="auto" hangingPunct="1">
              <a:spcBef>
                <a:spcPts val="0"/>
              </a:spcBef>
              <a:spcAft>
                <a:spcPts val="0"/>
              </a:spcAft>
              <a:defRPr/>
            </a:pPr>
            <a:fld id="{330EA680-D336-4FF7-8B7A-9848BB0A1C32}" type="slidenum">
              <a:rPr lang="en-US"/>
              <a:pPr defTabSz="685800" eaLnBrk="1" fontAlgn="auto" hangingPunct="1">
                <a:spcBef>
                  <a:spcPts val="0"/>
                </a:spcBef>
                <a:spcAft>
                  <a:spcPts val="0"/>
                </a:spcAft>
                <a:defRPr/>
              </a:pPr>
              <a:t>6</a:t>
            </a:fld>
            <a:endParaRPr lang="en-US"/>
          </a:p>
        </p:txBody>
      </p:sp>
      <p:sp>
        <p:nvSpPr>
          <p:cNvPr id="8" name="Footer Placeholder 7">
            <a:extLst>
              <a:ext uri="{FF2B5EF4-FFF2-40B4-BE49-F238E27FC236}">
                <a16:creationId xmlns:a16="http://schemas.microsoft.com/office/drawing/2014/main" id="{B5CE2228-1FC0-BA96-33AE-5A9F8976DA40}"/>
              </a:ext>
            </a:extLst>
          </p:cNvPr>
          <p:cNvSpPr>
            <a:spLocks noGrp="1"/>
          </p:cNvSpPr>
          <p:nvPr>
            <p:ph type="ftr" sz="quarter" idx="4294967295"/>
          </p:nvPr>
        </p:nvSpPr>
        <p:spPr>
          <a:xfrm>
            <a:off x="3535843" y="4767263"/>
            <a:ext cx="5088835" cy="273844"/>
          </a:xfrm>
          <a:prstGeom prst="rect">
            <a:avLst/>
          </a:prstGeom>
        </p:spPr>
        <p:txBody>
          <a:bodyPr/>
          <a:lstStyle/>
          <a:p>
            <a:pPr algn="r" defTabSz="685800" eaLnBrk="1" fontAlgn="auto" hangingPunct="1">
              <a:spcBef>
                <a:spcPts val="0"/>
              </a:spcBef>
              <a:spcAft>
                <a:spcPts val="0"/>
              </a:spcAft>
              <a:defRPr/>
            </a:pPr>
            <a:r>
              <a:rPr lang="en-US" sz="750">
                <a:solidFill>
                  <a:srgbClr val="184363"/>
                </a:solidFill>
                <a:latin typeface="Century Gothic" panose="020B0502020202020204" pitchFamily="34" charset="0"/>
                <a:cs typeface="Arial" panose="020B0604020202020204" pitchFamily="34" charset="0"/>
              </a:rPr>
              <a:t>OFFICE OF PUBLIC HEALTH DATA, SURVEILLANCE, AND TECHNOLOGY</a:t>
            </a:r>
          </a:p>
        </p:txBody>
      </p:sp>
      <p:sp>
        <p:nvSpPr>
          <p:cNvPr id="9" name="TextBox 8">
            <a:extLst>
              <a:ext uri="{FF2B5EF4-FFF2-40B4-BE49-F238E27FC236}">
                <a16:creationId xmlns:a16="http://schemas.microsoft.com/office/drawing/2014/main" id="{43E89679-7379-74C3-1C1E-7A310920C047}"/>
              </a:ext>
            </a:extLst>
          </p:cNvPr>
          <p:cNvSpPr txBox="1"/>
          <p:nvPr/>
        </p:nvSpPr>
        <p:spPr>
          <a:xfrm>
            <a:off x="533399" y="3993688"/>
            <a:ext cx="5527964" cy="484748"/>
          </a:xfrm>
          <a:prstGeom prst="rect">
            <a:avLst/>
          </a:prstGeom>
          <a:noFill/>
        </p:spPr>
        <p:txBody>
          <a:bodyPr wrap="square" lIns="68580" tIns="34290" rIns="68580" bIns="34290" anchor="t">
            <a:spAutoFit/>
          </a:bodyPr>
          <a:lstStyle/>
          <a:p>
            <a:pPr defTabSz="685800" eaLnBrk="1" fontAlgn="auto" hangingPunct="1">
              <a:spcBef>
                <a:spcPts val="0"/>
              </a:spcBef>
              <a:spcAft>
                <a:spcPts val="0"/>
              </a:spcAft>
              <a:defRPr/>
            </a:pPr>
            <a:r>
              <a:rPr lang="en-US" sz="1350" b="1">
                <a:solidFill>
                  <a:prstClr val="white"/>
                </a:solidFill>
                <a:latin typeface="Century Gothic"/>
              </a:rPr>
              <a:t>JT Williams, Human-Centered Design Team</a:t>
            </a:r>
          </a:p>
          <a:p>
            <a:pPr defTabSz="685800" eaLnBrk="1" fontAlgn="auto" hangingPunct="1">
              <a:spcBef>
                <a:spcPts val="0"/>
              </a:spcBef>
              <a:spcAft>
                <a:spcPts val="0"/>
              </a:spcAft>
              <a:defRPr/>
            </a:pPr>
            <a:r>
              <a:rPr lang="en-US" sz="1350">
                <a:solidFill>
                  <a:prstClr val="white"/>
                </a:solidFill>
                <a:latin typeface="Century Gothic"/>
              </a:rPr>
              <a:t>Office of Public Health Data, Surveillance, and Technology</a:t>
            </a:r>
          </a:p>
        </p:txBody>
      </p:sp>
    </p:spTree>
    <p:extLst>
      <p:ext uri="{BB962C8B-B14F-4D97-AF65-F5344CB8AC3E}">
        <p14:creationId xmlns:p14="http://schemas.microsoft.com/office/powerpoint/2010/main" val="2444846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CAF77B-A810-FA2E-8BCD-8E83699FD2FE}"/>
              </a:ext>
            </a:extLst>
          </p:cNvPr>
          <p:cNvSpPr>
            <a:spLocks noGrp="1"/>
          </p:cNvSpPr>
          <p:nvPr>
            <p:ph type="sldNum" sz="quarter" idx="12"/>
          </p:nvPr>
        </p:nvSpPr>
        <p:spPr/>
        <p:txBody>
          <a:bodyPr/>
          <a:lstStyle/>
          <a:p>
            <a:pPr defTabSz="685800" eaLnBrk="1" fontAlgn="auto" hangingPunct="1">
              <a:spcBef>
                <a:spcPts val="0"/>
              </a:spcBef>
              <a:spcAft>
                <a:spcPts val="0"/>
              </a:spcAft>
            </a:pPr>
            <a:fld id="{9ABF8E7D-0782-4402-876D-ACDA350B323A}" type="slidenum">
              <a:rPr lang="en-US"/>
              <a:pPr defTabSz="685800" eaLnBrk="1" fontAlgn="auto" hangingPunct="1">
                <a:spcBef>
                  <a:spcPts val="0"/>
                </a:spcBef>
                <a:spcAft>
                  <a:spcPts val="0"/>
                </a:spcAft>
              </a:pPr>
              <a:t>7</a:t>
            </a:fld>
            <a:endParaRPr lang="en-US"/>
          </a:p>
        </p:txBody>
      </p:sp>
      <p:sp>
        <p:nvSpPr>
          <p:cNvPr id="3" name="Title 2">
            <a:extLst>
              <a:ext uri="{FF2B5EF4-FFF2-40B4-BE49-F238E27FC236}">
                <a16:creationId xmlns:a16="http://schemas.microsoft.com/office/drawing/2014/main" id="{0199A697-B975-726E-B5FC-D94B4C744F65}"/>
              </a:ext>
            </a:extLst>
          </p:cNvPr>
          <p:cNvSpPr>
            <a:spLocks noGrp="1"/>
          </p:cNvSpPr>
          <p:nvPr>
            <p:ph type="title"/>
          </p:nvPr>
        </p:nvSpPr>
        <p:spPr/>
        <p:txBody>
          <a:bodyPr/>
          <a:lstStyle/>
          <a:p>
            <a:r>
              <a:rPr lang="en-US"/>
              <a:t>Case Service Design</a:t>
            </a:r>
          </a:p>
        </p:txBody>
      </p:sp>
      <p:sp>
        <p:nvSpPr>
          <p:cNvPr id="10" name="TextBox 9">
            <a:extLst>
              <a:ext uri="{FF2B5EF4-FFF2-40B4-BE49-F238E27FC236}">
                <a16:creationId xmlns:a16="http://schemas.microsoft.com/office/drawing/2014/main" id="{BCC24F8A-A165-1D3A-5D46-681FC9883442}"/>
              </a:ext>
            </a:extLst>
          </p:cNvPr>
          <p:cNvSpPr txBox="1"/>
          <p:nvPr/>
        </p:nvSpPr>
        <p:spPr>
          <a:xfrm>
            <a:off x="826321" y="1367513"/>
            <a:ext cx="7333674" cy="2811091"/>
          </a:xfrm>
          <a:prstGeom prst="rect">
            <a:avLst/>
          </a:prstGeom>
          <a:noFill/>
        </p:spPr>
        <p:txBody>
          <a:bodyPr wrap="square" lIns="68580" tIns="34290" rIns="68580" bIns="34290" anchor="t">
            <a:spAutoFit/>
          </a:bodyPr>
          <a:lstStyle/>
          <a:p>
            <a:pPr marL="257175" indent="-257175" defTabSz="685800" eaLnBrk="1" fontAlgn="auto" hangingPunct="1">
              <a:lnSpc>
                <a:spcPct val="115000"/>
              </a:lnSpc>
              <a:spcBef>
                <a:spcPts val="0"/>
              </a:spcBef>
              <a:spcAft>
                <a:spcPts val="0"/>
              </a:spcAft>
              <a:buFont typeface="Symbol" panose="05050102010706020507" pitchFamily="18" charset="2"/>
              <a:buChar char="·"/>
            </a:pPr>
            <a:r>
              <a:rPr lang="en-US" sz="1200">
                <a:solidFill>
                  <a:srgbClr val="184363"/>
                </a:solidFill>
                <a:latin typeface="Century Gothic"/>
                <a:ea typeface="Yu Mincho"/>
                <a:cs typeface="Calibri"/>
              </a:rPr>
              <a:t>CSD is a multi-year service design initiative to </a:t>
            </a:r>
            <a:r>
              <a:rPr lang="en-US" sz="1200" b="1">
                <a:solidFill>
                  <a:srgbClr val="184363"/>
                </a:solidFill>
                <a:latin typeface="Century Gothic"/>
                <a:ea typeface="Yu Mincho"/>
                <a:cs typeface="Calibri"/>
              </a:rPr>
              <a:t>define and implement end-to-end solutions to meet public health needs for case data exchange</a:t>
            </a:r>
            <a:r>
              <a:rPr lang="en-US" sz="1200">
                <a:solidFill>
                  <a:srgbClr val="184363"/>
                </a:solidFill>
                <a:latin typeface="Century Gothic"/>
                <a:ea typeface="Yu Mincho"/>
                <a:cs typeface="Calibri"/>
              </a:rPr>
              <a:t> between state, tribal, local, and territorial (STLT) jurisdictions, healthcare, public health partners, and the CDC. </a:t>
            </a:r>
            <a:endParaRPr lang="en-US" sz="1200">
              <a:solidFill>
                <a:srgbClr val="184363"/>
              </a:solidFill>
              <a:latin typeface="Century Gothic" panose="020B0502020202020204" pitchFamily="34" charset="0"/>
              <a:ea typeface="Yu Mincho" panose="02020400000000000000" pitchFamily="18" charset="-128"/>
              <a:cs typeface="Calibri" panose="020F0502020204030204" pitchFamily="34" charset="0"/>
            </a:endParaRPr>
          </a:p>
          <a:p>
            <a:pPr marL="257175" indent="-257175" defTabSz="685800" eaLnBrk="1" fontAlgn="auto" hangingPunct="1">
              <a:lnSpc>
                <a:spcPct val="115000"/>
              </a:lnSpc>
              <a:spcBef>
                <a:spcPts val="0"/>
              </a:spcBef>
              <a:spcAft>
                <a:spcPts val="0"/>
              </a:spcAft>
              <a:buFont typeface="Symbol" panose="05050102010706020507" pitchFamily="18" charset="2"/>
              <a:buChar char="·"/>
            </a:pPr>
            <a:endParaRPr lang="en-US" sz="1200">
              <a:solidFill>
                <a:srgbClr val="184363"/>
              </a:solidFill>
              <a:latin typeface="Century Gothic" panose="020B0502020202020204" pitchFamily="34" charset="0"/>
              <a:ea typeface="Yu Mincho" panose="02020400000000000000" pitchFamily="18" charset="-128"/>
              <a:cs typeface="Arial" panose="020B0604020202020204" pitchFamily="34" charset="0"/>
            </a:endParaRPr>
          </a:p>
          <a:p>
            <a:pPr marL="257175" indent="-257175" defTabSz="685800" eaLnBrk="1" fontAlgn="auto" hangingPunct="1">
              <a:lnSpc>
                <a:spcPct val="115000"/>
              </a:lnSpc>
              <a:spcBef>
                <a:spcPts val="0"/>
              </a:spcBef>
              <a:spcAft>
                <a:spcPts val="0"/>
              </a:spcAft>
              <a:buFont typeface="Symbol" panose="05050102010706020507" pitchFamily="18" charset="2"/>
              <a:buChar char="·"/>
            </a:pPr>
            <a:r>
              <a:rPr lang="en-US" sz="1200">
                <a:solidFill>
                  <a:srgbClr val="184363"/>
                </a:solidFill>
                <a:latin typeface="Century Gothic"/>
                <a:ea typeface="Yu Mincho"/>
                <a:cs typeface="Arial"/>
              </a:rPr>
              <a:t>Using human-centered design methods, OPHDST will </a:t>
            </a:r>
            <a:r>
              <a:rPr lang="en-US" sz="1200" b="1">
                <a:solidFill>
                  <a:srgbClr val="184363"/>
                </a:solidFill>
                <a:latin typeface="Century Gothic"/>
                <a:ea typeface="Yu Mincho"/>
                <a:cs typeface="Arial"/>
              </a:rPr>
              <a:t>bring together perspectives across public health to co-create flexible solutions </a:t>
            </a:r>
            <a:r>
              <a:rPr lang="en-US" sz="1200">
                <a:solidFill>
                  <a:srgbClr val="184363"/>
                </a:solidFill>
                <a:latin typeface="Century Gothic"/>
                <a:ea typeface="Yu Mincho"/>
                <a:cs typeface="Arial"/>
              </a:rPr>
              <a:t>for case data exchange. </a:t>
            </a:r>
            <a:endParaRPr lang="en-US" sz="1200">
              <a:solidFill>
                <a:srgbClr val="184363"/>
              </a:solidFill>
              <a:latin typeface="Century Gothic" panose="020B0502020202020204" pitchFamily="34" charset="0"/>
              <a:ea typeface="Yu Mincho" panose="02020400000000000000" pitchFamily="18" charset="-128"/>
              <a:cs typeface="Arial" panose="020B0604020202020204" pitchFamily="34" charset="0"/>
            </a:endParaRPr>
          </a:p>
          <a:p>
            <a:pPr marL="257175" indent="-257175" defTabSz="685800" eaLnBrk="1" fontAlgn="auto" hangingPunct="1">
              <a:lnSpc>
                <a:spcPct val="115000"/>
              </a:lnSpc>
              <a:spcBef>
                <a:spcPts val="0"/>
              </a:spcBef>
              <a:spcAft>
                <a:spcPts val="0"/>
              </a:spcAft>
              <a:buFont typeface="Symbol" panose="05050102010706020507" pitchFamily="18" charset="2"/>
              <a:buChar char="·"/>
            </a:pPr>
            <a:endParaRPr lang="en-US" sz="1200" b="1">
              <a:solidFill>
                <a:srgbClr val="184363"/>
              </a:solidFill>
              <a:latin typeface="Century Gothic" panose="020B0502020202020204" pitchFamily="34" charset="0"/>
              <a:ea typeface="Yu Mincho" panose="02020400000000000000" pitchFamily="18" charset="-128"/>
              <a:cs typeface="Arial" panose="020B0604020202020204" pitchFamily="34" charset="0"/>
            </a:endParaRPr>
          </a:p>
          <a:p>
            <a:pPr marL="257175" indent="-257175" defTabSz="685800" eaLnBrk="1" fontAlgn="auto" hangingPunct="1">
              <a:lnSpc>
                <a:spcPct val="115000"/>
              </a:lnSpc>
              <a:spcBef>
                <a:spcPts val="0"/>
              </a:spcBef>
              <a:spcAft>
                <a:spcPts val="0"/>
              </a:spcAft>
              <a:buFont typeface="Symbol" panose="05050102010706020507" pitchFamily="18" charset="2"/>
              <a:buChar char="·"/>
            </a:pPr>
            <a:r>
              <a:rPr lang="en-US" sz="1200">
                <a:solidFill>
                  <a:srgbClr val="184363"/>
                </a:solidFill>
                <a:latin typeface="Century Gothic"/>
                <a:ea typeface="Yu Mincho"/>
                <a:cs typeface="Arial"/>
              </a:rPr>
              <a:t>These solutions will enable public health practitioners, health care providers, and the public easier access to the </a:t>
            </a:r>
            <a:r>
              <a:rPr lang="en-US" sz="1200" b="1">
                <a:solidFill>
                  <a:srgbClr val="184363"/>
                </a:solidFill>
                <a:latin typeface="Century Gothic"/>
                <a:ea typeface="Yu Mincho"/>
                <a:cs typeface="Arial"/>
              </a:rPr>
              <a:t>right public health data for the right public health action.</a:t>
            </a:r>
          </a:p>
          <a:p>
            <a:pPr marL="257175" indent="-257175" defTabSz="685800" eaLnBrk="1" fontAlgn="auto" hangingPunct="1">
              <a:lnSpc>
                <a:spcPct val="115000"/>
              </a:lnSpc>
              <a:spcBef>
                <a:spcPts val="0"/>
              </a:spcBef>
              <a:spcAft>
                <a:spcPts val="0"/>
              </a:spcAft>
              <a:buFont typeface="Symbol" panose="05050102010706020507" pitchFamily="18" charset="2"/>
              <a:buChar char="·"/>
            </a:pPr>
            <a:endParaRPr lang="en-US" sz="1200">
              <a:solidFill>
                <a:srgbClr val="184363"/>
              </a:solidFill>
              <a:latin typeface="Century Gothic" panose="020B0502020202020204" pitchFamily="34" charset="0"/>
              <a:ea typeface="Yu Mincho" panose="02020400000000000000" pitchFamily="18" charset="-128"/>
              <a:cs typeface="Arial" panose="020B0604020202020204" pitchFamily="34" charset="0"/>
            </a:endParaRPr>
          </a:p>
          <a:p>
            <a:pPr marL="257175" indent="-257175" defTabSz="685800" eaLnBrk="1" fontAlgn="auto" hangingPunct="1">
              <a:lnSpc>
                <a:spcPct val="115000"/>
              </a:lnSpc>
              <a:spcBef>
                <a:spcPts val="0"/>
              </a:spcBef>
              <a:spcAft>
                <a:spcPts val="0"/>
              </a:spcAft>
              <a:buFont typeface="Symbol" panose="05050102010706020507" pitchFamily="18" charset="2"/>
              <a:buChar char="·"/>
            </a:pPr>
            <a:r>
              <a:rPr lang="en-US" sz="1200">
                <a:solidFill>
                  <a:srgbClr val="184363"/>
                </a:solidFill>
                <a:latin typeface="Century Gothic"/>
                <a:ea typeface="Yu Mincho"/>
                <a:cs typeface="Calibri"/>
              </a:rPr>
              <a:t>This work will </a:t>
            </a:r>
            <a:r>
              <a:rPr lang="en-US" sz="1200" b="1">
                <a:solidFill>
                  <a:srgbClr val="184363"/>
                </a:solidFill>
                <a:latin typeface="Century Gothic"/>
                <a:ea typeface="Yu Mincho"/>
                <a:cs typeface="Calibri"/>
              </a:rPr>
              <a:t>define the future state for case data exchange and inform the evolution of the Public Health Data Strategy</a:t>
            </a:r>
            <a:r>
              <a:rPr lang="en-US" sz="1200">
                <a:solidFill>
                  <a:srgbClr val="184363"/>
                </a:solidFill>
                <a:latin typeface="Century Gothic"/>
                <a:ea typeface="Yu Mincho"/>
                <a:cs typeface="Calibri"/>
              </a:rPr>
              <a:t> by</a:t>
            </a:r>
            <a:r>
              <a:rPr lang="en-US" sz="1200" b="1">
                <a:solidFill>
                  <a:srgbClr val="184363"/>
                </a:solidFill>
                <a:latin typeface="Century Gothic"/>
                <a:ea typeface="Yu Mincho"/>
                <a:cs typeface="Calibri"/>
              </a:rPr>
              <a:t> </a:t>
            </a:r>
            <a:r>
              <a:rPr lang="en-US" sz="1200">
                <a:solidFill>
                  <a:srgbClr val="184363"/>
                </a:solidFill>
                <a:latin typeface="Century Gothic"/>
                <a:ea typeface="Yu Mincho"/>
                <a:cs typeface="Calibri"/>
              </a:rPr>
              <a:t>using a multidisciplinary team of experts in public health, human-centered design (HCD), product strategy, and data science and engineering.</a:t>
            </a:r>
          </a:p>
        </p:txBody>
      </p:sp>
    </p:spTree>
    <p:extLst>
      <p:ext uri="{BB962C8B-B14F-4D97-AF65-F5344CB8AC3E}">
        <p14:creationId xmlns:p14="http://schemas.microsoft.com/office/powerpoint/2010/main" val="3577129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2461C07-DF08-3E15-114E-0A5F22B6BE85}"/>
              </a:ext>
            </a:extLst>
          </p:cNvPr>
          <p:cNvSpPr txBox="1">
            <a:spLocks/>
          </p:cNvSpPr>
          <p:nvPr/>
        </p:nvSpPr>
        <p:spPr>
          <a:xfrm>
            <a:off x="629941" y="2342299"/>
            <a:ext cx="2460366" cy="2008242"/>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1050">
                <a:solidFill>
                  <a:srgbClr val="184363"/>
                </a:solidFill>
                <a:latin typeface="Century Gothic" panose="020B0502020202020204" pitchFamily="34" charset="0"/>
              </a:rPr>
              <a:t>People</a:t>
            </a:r>
          </a:p>
          <a:p>
            <a:pPr defTabSz="685800" fontAlgn="auto">
              <a:lnSpc>
                <a:spcPct val="100000"/>
              </a:lnSpc>
              <a:spcAft>
                <a:spcPts val="0"/>
              </a:spcAft>
            </a:pPr>
            <a:r>
              <a:rPr lang="en-US" sz="1050" b="0">
                <a:solidFill>
                  <a:srgbClr val="184363"/>
                </a:solidFill>
                <a:latin typeface="Century Gothic" panose="020B0502020202020204" pitchFamily="34" charset="0"/>
              </a:rPr>
              <a:t>Anyone who creates or uses the service, as well as individuals who may be indirectly affected by the service.</a:t>
            </a:r>
          </a:p>
          <a:p>
            <a:pPr defTabSz="685800" fontAlgn="auto">
              <a:lnSpc>
                <a:spcPct val="100000"/>
              </a:lnSpc>
              <a:spcAft>
                <a:spcPts val="0"/>
              </a:spcAft>
            </a:pPr>
            <a:endParaRPr lang="en-US" sz="1050" b="0">
              <a:solidFill>
                <a:srgbClr val="184363"/>
              </a:solidFill>
              <a:latin typeface="Century Gothic" panose="020B0502020202020204" pitchFamily="34" charset="0"/>
            </a:endParaRPr>
          </a:p>
          <a:p>
            <a:pPr marL="171450" indent="-171450" defTabSz="685800" fontAlgn="auto">
              <a:lnSpc>
                <a:spcPct val="100000"/>
              </a:lnSpc>
              <a:spcAft>
                <a:spcPts val="0"/>
              </a:spcAft>
              <a:buClr>
                <a:srgbClr val="26B9A0"/>
              </a:buClr>
              <a:buSzPct val="115000"/>
            </a:pPr>
            <a:r>
              <a:rPr lang="en-US" sz="1050" b="0">
                <a:solidFill>
                  <a:srgbClr val="184363"/>
                </a:solidFill>
                <a:latin typeface="Century Gothic" panose="020B0502020202020204" pitchFamily="34" charset="0"/>
              </a:rPr>
              <a:t>Ex.</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Public Health Workers</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Healthcare Workers</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Technologists</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Citizens</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Policy Makers</a:t>
            </a:r>
          </a:p>
        </p:txBody>
      </p:sp>
      <p:sp>
        <p:nvSpPr>
          <p:cNvPr id="17" name="Title 1">
            <a:extLst>
              <a:ext uri="{FF2B5EF4-FFF2-40B4-BE49-F238E27FC236}">
                <a16:creationId xmlns:a16="http://schemas.microsoft.com/office/drawing/2014/main" id="{D84A130E-C7D4-4E9E-2124-38B8732C23F4}"/>
              </a:ext>
            </a:extLst>
          </p:cNvPr>
          <p:cNvSpPr txBox="1">
            <a:spLocks/>
          </p:cNvSpPr>
          <p:nvPr/>
        </p:nvSpPr>
        <p:spPr>
          <a:xfrm>
            <a:off x="6343614" y="2342299"/>
            <a:ext cx="2404322" cy="1846659"/>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1050">
                <a:solidFill>
                  <a:srgbClr val="184363"/>
                </a:solidFill>
                <a:latin typeface="Century Gothic" panose="020B0502020202020204" pitchFamily="34" charset="0"/>
              </a:rPr>
              <a:t>Technology (or Props)</a:t>
            </a:r>
          </a:p>
          <a:p>
            <a:pPr defTabSz="685800" fontAlgn="auto">
              <a:lnSpc>
                <a:spcPct val="100000"/>
              </a:lnSpc>
              <a:spcAft>
                <a:spcPts val="0"/>
              </a:spcAft>
            </a:pPr>
            <a:r>
              <a:rPr lang="en-US" sz="1050" b="0">
                <a:solidFill>
                  <a:srgbClr val="184363"/>
                </a:solidFill>
                <a:latin typeface="Century Gothic" panose="020B0502020202020204" pitchFamily="34" charset="0"/>
              </a:rPr>
              <a:t>This component refers to the artifacts (often digital) that are needed to perform the service successfully.</a:t>
            </a:r>
          </a:p>
          <a:p>
            <a:pPr defTabSz="685800" fontAlgn="auto">
              <a:lnSpc>
                <a:spcPct val="100000"/>
              </a:lnSpc>
              <a:spcAft>
                <a:spcPts val="0"/>
              </a:spcAft>
            </a:pPr>
            <a:endParaRPr lang="en-US" sz="1050" b="0">
              <a:solidFill>
                <a:srgbClr val="184363"/>
              </a:solidFill>
              <a:latin typeface="Century Gothic" panose="020B0502020202020204" pitchFamily="34" charset="0"/>
            </a:endParaRPr>
          </a:p>
          <a:p>
            <a:pPr marL="171450" indent="-171450" defTabSz="685800" fontAlgn="auto">
              <a:lnSpc>
                <a:spcPct val="100000"/>
              </a:lnSpc>
              <a:spcAft>
                <a:spcPts val="0"/>
              </a:spcAft>
              <a:buClr>
                <a:srgbClr val="26B9A0"/>
              </a:buClr>
              <a:buSzPct val="115000"/>
            </a:pPr>
            <a:r>
              <a:rPr lang="en-US" sz="1050" b="0">
                <a:solidFill>
                  <a:srgbClr val="184363"/>
                </a:solidFill>
                <a:latin typeface="Century Gothic" panose="020B0502020202020204" pitchFamily="34" charset="0"/>
              </a:rPr>
              <a:t>Ex.</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Applications</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Systems</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Platforms</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Forms/Records</a:t>
            </a:r>
          </a:p>
        </p:txBody>
      </p:sp>
      <p:sp>
        <p:nvSpPr>
          <p:cNvPr id="18" name="Title 1">
            <a:extLst>
              <a:ext uri="{FF2B5EF4-FFF2-40B4-BE49-F238E27FC236}">
                <a16:creationId xmlns:a16="http://schemas.microsoft.com/office/drawing/2014/main" id="{5B1807E6-38F8-42E1-DFD0-B65338369C4F}"/>
              </a:ext>
            </a:extLst>
          </p:cNvPr>
          <p:cNvSpPr txBox="1">
            <a:spLocks/>
          </p:cNvSpPr>
          <p:nvPr/>
        </p:nvSpPr>
        <p:spPr>
          <a:xfrm>
            <a:off x="3516820" y="2342299"/>
            <a:ext cx="2413838" cy="2008242"/>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1050">
                <a:solidFill>
                  <a:srgbClr val="184363"/>
                </a:solidFill>
                <a:latin typeface="Century Gothic" panose="020B0502020202020204" pitchFamily="34" charset="0"/>
              </a:rPr>
              <a:t>Processes</a:t>
            </a:r>
          </a:p>
          <a:p>
            <a:pPr defTabSz="685800" fontAlgn="auto">
              <a:lnSpc>
                <a:spcPct val="100000"/>
              </a:lnSpc>
              <a:spcAft>
                <a:spcPts val="0"/>
              </a:spcAft>
            </a:pPr>
            <a:r>
              <a:rPr lang="en-US" sz="1050" b="0">
                <a:solidFill>
                  <a:srgbClr val="184363"/>
                </a:solidFill>
                <a:latin typeface="Century Gothic" panose="020B0502020202020204" pitchFamily="34" charset="0"/>
              </a:rPr>
              <a:t>These are any workflows, procedures, or rituals performed by either the employee or the user throughout a service.</a:t>
            </a:r>
          </a:p>
          <a:p>
            <a:pPr defTabSz="685800" fontAlgn="auto">
              <a:lnSpc>
                <a:spcPct val="100000"/>
              </a:lnSpc>
              <a:spcAft>
                <a:spcPts val="0"/>
              </a:spcAft>
            </a:pPr>
            <a:endParaRPr lang="en-US" sz="1050" b="0">
              <a:solidFill>
                <a:srgbClr val="184363"/>
              </a:solidFill>
              <a:latin typeface="Century Gothic" panose="020B0502020202020204" pitchFamily="34" charset="0"/>
            </a:endParaRPr>
          </a:p>
          <a:p>
            <a:pPr marL="171450" indent="-171450" defTabSz="685800" fontAlgn="auto">
              <a:lnSpc>
                <a:spcPct val="100000"/>
              </a:lnSpc>
              <a:spcAft>
                <a:spcPts val="0"/>
              </a:spcAft>
              <a:buClr>
                <a:srgbClr val="26B9A0"/>
              </a:buClr>
              <a:buSzPct val="115000"/>
            </a:pPr>
            <a:r>
              <a:rPr lang="en-US" sz="1050" b="0">
                <a:solidFill>
                  <a:srgbClr val="184363"/>
                </a:solidFill>
                <a:latin typeface="Century Gothic" panose="020B0502020202020204" pitchFamily="34" charset="0"/>
              </a:rPr>
              <a:t>Ex.</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Requesting/Reporting Data</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Developing Action Plans</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Delivering Guidance</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Governance</a:t>
            </a:r>
          </a:p>
          <a:p>
            <a:pPr marL="171450" indent="-171450" defTabSz="685800" fontAlgn="auto">
              <a:lnSpc>
                <a:spcPct val="100000"/>
              </a:lnSpc>
              <a:spcAft>
                <a:spcPts val="0"/>
              </a:spcAft>
              <a:buClr>
                <a:srgbClr val="26B9A0"/>
              </a:buClr>
              <a:buSzPct val="115000"/>
              <a:buFont typeface="System Font Regular"/>
              <a:buChar char="▸"/>
            </a:pPr>
            <a:r>
              <a:rPr lang="en-US" sz="1050" b="0">
                <a:solidFill>
                  <a:srgbClr val="184363"/>
                </a:solidFill>
                <a:latin typeface="Century Gothic" panose="020B0502020202020204" pitchFamily="34" charset="0"/>
              </a:rPr>
              <a:t>Measuring Success</a:t>
            </a:r>
            <a:endParaRPr lang="en-US" sz="1050" b="0">
              <a:solidFill>
                <a:srgbClr val="184363"/>
              </a:solidFill>
              <a:latin typeface="Century Gothic" panose="020B0502020202020204" pitchFamily="34" charset="0"/>
              <a:cs typeface="Calibri Light"/>
            </a:endParaRPr>
          </a:p>
        </p:txBody>
      </p:sp>
      <p:pic>
        <p:nvPicPr>
          <p:cNvPr id="26" name="Graphic 25">
            <a:extLst>
              <a:ext uri="{FF2B5EF4-FFF2-40B4-BE49-F238E27FC236}">
                <a16:creationId xmlns:a16="http://schemas.microsoft.com/office/drawing/2014/main" id="{4C756C44-314A-9AF7-C860-4ADECFB8BF6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05502" y="1811037"/>
            <a:ext cx="431567" cy="431567"/>
          </a:xfrm>
          <a:prstGeom prst="rect">
            <a:avLst/>
          </a:prstGeom>
        </p:spPr>
      </p:pic>
      <p:pic>
        <p:nvPicPr>
          <p:cNvPr id="28" name="Graphic 27">
            <a:extLst>
              <a:ext uri="{FF2B5EF4-FFF2-40B4-BE49-F238E27FC236}">
                <a16:creationId xmlns:a16="http://schemas.microsoft.com/office/drawing/2014/main" id="{46E8595F-E42D-C742-338A-A5FA71FE4E42}"/>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53141" y="1849092"/>
            <a:ext cx="474724" cy="474724"/>
          </a:xfrm>
          <a:prstGeom prst="rect">
            <a:avLst/>
          </a:prstGeom>
        </p:spPr>
      </p:pic>
      <p:pic>
        <p:nvPicPr>
          <p:cNvPr id="30" name="Graphic 29">
            <a:extLst>
              <a:ext uri="{FF2B5EF4-FFF2-40B4-BE49-F238E27FC236}">
                <a16:creationId xmlns:a16="http://schemas.microsoft.com/office/drawing/2014/main" id="{9D151EF6-8B3E-22DE-9125-E76212F551FB}"/>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2178" y="1847439"/>
            <a:ext cx="483457" cy="483457"/>
          </a:xfrm>
          <a:prstGeom prst="rect">
            <a:avLst/>
          </a:prstGeom>
        </p:spPr>
      </p:pic>
      <p:sp>
        <p:nvSpPr>
          <p:cNvPr id="9" name="Title 1">
            <a:extLst>
              <a:ext uri="{FF2B5EF4-FFF2-40B4-BE49-F238E27FC236}">
                <a16:creationId xmlns:a16="http://schemas.microsoft.com/office/drawing/2014/main" id="{2CCA89FD-420B-4A6C-A397-C53F88EE55D6}"/>
              </a:ext>
            </a:extLst>
          </p:cNvPr>
          <p:cNvSpPr txBox="1">
            <a:spLocks/>
          </p:cNvSpPr>
          <p:nvPr/>
        </p:nvSpPr>
        <p:spPr>
          <a:xfrm>
            <a:off x="538743" y="1060882"/>
            <a:ext cx="6702980" cy="692497"/>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1350" b="0">
                <a:solidFill>
                  <a:srgbClr val="184363"/>
                </a:solidFill>
                <a:latin typeface="Century Gothic" panose="020B0502020202020204" pitchFamily="34" charset="0"/>
                <a:cs typeface="Calibri Light"/>
              </a:rPr>
              <a:t>Service design improves the experiences of both the user and employee by designing, aligning, and optimizing an organization’s operations to better support customer journeys.</a:t>
            </a:r>
            <a:r>
              <a:rPr lang="en-US" sz="1350" b="0" baseline="30000">
                <a:solidFill>
                  <a:srgbClr val="184363"/>
                </a:solidFill>
                <a:latin typeface="Century Gothic" panose="020B0502020202020204" pitchFamily="34" charset="0"/>
                <a:cs typeface="Calibri Light"/>
              </a:rPr>
              <a:t>*</a:t>
            </a:r>
          </a:p>
        </p:txBody>
      </p:sp>
      <p:sp>
        <p:nvSpPr>
          <p:cNvPr id="10" name="TextBox 9">
            <a:extLst>
              <a:ext uri="{FF2B5EF4-FFF2-40B4-BE49-F238E27FC236}">
                <a16:creationId xmlns:a16="http://schemas.microsoft.com/office/drawing/2014/main" id="{FA4AA622-20FA-33F1-C775-7F19467959EE}"/>
              </a:ext>
            </a:extLst>
          </p:cNvPr>
          <p:cNvSpPr txBox="1"/>
          <p:nvPr/>
        </p:nvSpPr>
        <p:spPr>
          <a:xfrm>
            <a:off x="6258365" y="4445293"/>
            <a:ext cx="2289427" cy="162422"/>
          </a:xfrm>
          <a:prstGeom prst="rect">
            <a:avLst/>
          </a:prstGeom>
        </p:spPr>
        <p:txBody>
          <a:bodyPr vert="horz" wrap="none" lIns="68580" tIns="34290" rIns="68580" bIns="34290" rtlCol="0" anchor="ctr">
            <a:noAutofit/>
          </a:bodyPr>
          <a:lstStyle/>
          <a:p>
            <a:pPr defTabSz="685800" eaLnBrk="1" fontAlgn="auto" hangingPunct="1">
              <a:spcBef>
                <a:spcPts val="0"/>
              </a:spcBef>
              <a:spcAft>
                <a:spcPts val="0"/>
              </a:spcAft>
            </a:pPr>
            <a:r>
              <a:rPr lang="en-US" sz="675">
                <a:solidFill>
                  <a:schemeClr val="tx1">
                    <a:lumMod val="75000"/>
                    <a:lumOff val="25000"/>
                  </a:schemeClr>
                </a:solidFill>
                <a:latin typeface="Century Gothic" panose="020B0502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*https://www.nngroup.com/articles/service-design-101/</a:t>
            </a:r>
            <a:endParaRPr lang="en-US" sz="675">
              <a:solidFill>
                <a:schemeClr val="tx1">
                  <a:lumMod val="75000"/>
                  <a:lumOff val="25000"/>
                </a:schemeClr>
              </a:solidFill>
              <a:latin typeface="Century Gothic" panose="020B0502020202020204" pitchFamily="34" charset="0"/>
              <a:cs typeface="Arial" panose="020B0604020202020204" pitchFamily="34" charset="0"/>
            </a:endParaRPr>
          </a:p>
        </p:txBody>
      </p:sp>
      <p:cxnSp>
        <p:nvCxnSpPr>
          <p:cNvPr id="12" name="Straight Connector 11">
            <a:extLst>
              <a:ext uri="{FF2B5EF4-FFF2-40B4-BE49-F238E27FC236}">
                <a16:creationId xmlns:a16="http://schemas.microsoft.com/office/drawing/2014/main" id="{45882DFB-B66D-7D2C-27CA-EA4362AD0E7F}"/>
              </a:ext>
              <a:ext uri="{C183D7F6-B498-43B3-948B-1728B52AA6E4}">
                <adec:decorative xmlns:adec="http://schemas.microsoft.com/office/drawing/2017/decorative" val="1"/>
              </a:ext>
            </a:extLst>
          </p:cNvPr>
          <p:cNvCxnSpPr>
            <a:cxnSpLocks/>
          </p:cNvCxnSpPr>
          <p:nvPr/>
        </p:nvCxnSpPr>
        <p:spPr>
          <a:xfrm>
            <a:off x="538742" y="2426901"/>
            <a:ext cx="0" cy="1869763"/>
          </a:xfrm>
          <a:prstGeom prst="line">
            <a:avLst/>
          </a:prstGeom>
          <a:ln w="15875">
            <a:solidFill>
              <a:srgbClr val="26B9A0"/>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F780065-D48E-81CB-A861-FD0AC704C2C0}"/>
              </a:ext>
              <a:ext uri="{C183D7F6-B498-43B3-948B-1728B52AA6E4}">
                <adec:decorative xmlns:adec="http://schemas.microsoft.com/office/drawing/2017/decorative" val="1"/>
              </a:ext>
            </a:extLst>
          </p:cNvPr>
          <p:cNvCxnSpPr>
            <a:cxnSpLocks/>
          </p:cNvCxnSpPr>
          <p:nvPr/>
        </p:nvCxnSpPr>
        <p:spPr>
          <a:xfrm>
            <a:off x="3432125" y="2426901"/>
            <a:ext cx="0" cy="1869763"/>
          </a:xfrm>
          <a:prstGeom prst="line">
            <a:avLst/>
          </a:prstGeom>
          <a:ln w="15875">
            <a:solidFill>
              <a:srgbClr val="26B9A0"/>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440C5E1-4A16-3607-5D8E-0FDCA9FDC47F}"/>
              </a:ext>
              <a:ext uri="{C183D7F6-B498-43B3-948B-1728B52AA6E4}">
                <adec:decorative xmlns:adec="http://schemas.microsoft.com/office/drawing/2017/decorative" val="1"/>
              </a:ext>
            </a:extLst>
          </p:cNvPr>
          <p:cNvCxnSpPr>
            <a:cxnSpLocks/>
          </p:cNvCxnSpPr>
          <p:nvPr/>
        </p:nvCxnSpPr>
        <p:spPr>
          <a:xfrm>
            <a:off x="6258365" y="2426901"/>
            <a:ext cx="0" cy="1869763"/>
          </a:xfrm>
          <a:prstGeom prst="line">
            <a:avLst/>
          </a:prstGeom>
          <a:ln w="15875">
            <a:solidFill>
              <a:srgbClr val="26B9A0"/>
            </a:solidFill>
            <a:prstDash val="sysDot"/>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B9E35A99-3A75-03B8-3ED2-5DB8B789F819}"/>
              </a:ext>
            </a:extLst>
          </p:cNvPr>
          <p:cNvSpPr>
            <a:spLocks noGrp="1"/>
          </p:cNvSpPr>
          <p:nvPr>
            <p:ph type="title"/>
          </p:nvPr>
        </p:nvSpPr>
        <p:spPr/>
        <p:txBody>
          <a:bodyPr/>
          <a:lstStyle/>
          <a:p>
            <a:r>
              <a:rPr lang="en-US"/>
              <a:t>What is Service Design? </a:t>
            </a:r>
          </a:p>
        </p:txBody>
      </p:sp>
      <p:sp>
        <p:nvSpPr>
          <p:cNvPr id="5" name="Slide Number Placeholder 4">
            <a:extLst>
              <a:ext uri="{FF2B5EF4-FFF2-40B4-BE49-F238E27FC236}">
                <a16:creationId xmlns:a16="http://schemas.microsoft.com/office/drawing/2014/main" id="{58FE9704-DFB6-0456-4287-FAE0E17BDECE}"/>
              </a:ext>
            </a:extLst>
          </p:cNvPr>
          <p:cNvSpPr>
            <a:spLocks noGrp="1"/>
          </p:cNvSpPr>
          <p:nvPr>
            <p:ph type="sldNum" sz="quarter" idx="12"/>
          </p:nvPr>
        </p:nvSpPr>
        <p:spPr/>
        <p:txBody>
          <a:bodyPr/>
          <a:lstStyle/>
          <a:p>
            <a:pPr defTabSz="685800" eaLnBrk="1" fontAlgn="auto" hangingPunct="1">
              <a:spcBef>
                <a:spcPts val="0"/>
              </a:spcBef>
              <a:spcAft>
                <a:spcPts val="0"/>
              </a:spcAft>
            </a:pPr>
            <a:fld id="{9ABF8E7D-0782-4402-876D-ACDA350B323A}" type="slidenum">
              <a:rPr lang="en-US"/>
              <a:pPr defTabSz="685800" eaLnBrk="1" fontAlgn="auto" hangingPunct="1">
                <a:spcBef>
                  <a:spcPts val="0"/>
                </a:spcBef>
                <a:spcAft>
                  <a:spcPts val="0"/>
                </a:spcAft>
              </a:pPr>
              <a:t>8</a:t>
            </a:fld>
            <a:endParaRPr lang="en-US"/>
          </a:p>
        </p:txBody>
      </p:sp>
    </p:spTree>
    <p:extLst>
      <p:ext uri="{BB962C8B-B14F-4D97-AF65-F5344CB8AC3E}">
        <p14:creationId xmlns:p14="http://schemas.microsoft.com/office/powerpoint/2010/main" val="2592290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CAF77B-A810-FA2E-8BCD-8E83699FD2FE}"/>
              </a:ext>
            </a:extLst>
          </p:cNvPr>
          <p:cNvSpPr>
            <a:spLocks noGrp="1"/>
          </p:cNvSpPr>
          <p:nvPr>
            <p:ph type="sldNum" sz="quarter" idx="12"/>
          </p:nvPr>
        </p:nvSpPr>
        <p:spPr/>
        <p:txBody>
          <a:bodyPr/>
          <a:lstStyle/>
          <a:p>
            <a:pPr defTabSz="685800" eaLnBrk="1" fontAlgn="auto" hangingPunct="1">
              <a:spcBef>
                <a:spcPts val="0"/>
              </a:spcBef>
              <a:spcAft>
                <a:spcPts val="0"/>
              </a:spcAft>
            </a:pPr>
            <a:fld id="{9ABF8E7D-0782-4402-876D-ACDA350B323A}" type="slidenum">
              <a:rPr lang="en-US"/>
              <a:pPr defTabSz="685800" eaLnBrk="1" fontAlgn="auto" hangingPunct="1">
                <a:spcBef>
                  <a:spcPts val="0"/>
                </a:spcBef>
                <a:spcAft>
                  <a:spcPts val="0"/>
                </a:spcAft>
              </a:pPr>
              <a:t>9</a:t>
            </a:fld>
            <a:endParaRPr lang="en-US"/>
          </a:p>
        </p:txBody>
      </p:sp>
      <p:sp>
        <p:nvSpPr>
          <p:cNvPr id="3" name="Title 2">
            <a:extLst>
              <a:ext uri="{FF2B5EF4-FFF2-40B4-BE49-F238E27FC236}">
                <a16:creationId xmlns:a16="http://schemas.microsoft.com/office/drawing/2014/main" id="{0199A697-B975-726E-B5FC-D94B4C744F65}"/>
              </a:ext>
            </a:extLst>
          </p:cNvPr>
          <p:cNvSpPr>
            <a:spLocks noGrp="1"/>
          </p:cNvSpPr>
          <p:nvPr>
            <p:ph type="title"/>
          </p:nvPr>
        </p:nvSpPr>
        <p:spPr/>
        <p:txBody>
          <a:bodyPr/>
          <a:lstStyle/>
          <a:p>
            <a:r>
              <a:rPr lang="en-US"/>
              <a:t>Putting People First</a:t>
            </a:r>
          </a:p>
        </p:txBody>
      </p:sp>
      <p:sp>
        <p:nvSpPr>
          <p:cNvPr id="10" name="TextBox 9">
            <a:extLst>
              <a:ext uri="{FF2B5EF4-FFF2-40B4-BE49-F238E27FC236}">
                <a16:creationId xmlns:a16="http://schemas.microsoft.com/office/drawing/2014/main" id="{BCC24F8A-A165-1D3A-5D46-681FC9883442}"/>
              </a:ext>
            </a:extLst>
          </p:cNvPr>
          <p:cNvSpPr txBox="1"/>
          <p:nvPr/>
        </p:nvSpPr>
        <p:spPr>
          <a:xfrm>
            <a:off x="826321" y="1256270"/>
            <a:ext cx="7333674" cy="2444002"/>
          </a:xfrm>
          <a:prstGeom prst="rect">
            <a:avLst/>
          </a:prstGeom>
          <a:noFill/>
        </p:spPr>
        <p:txBody>
          <a:bodyPr wrap="square">
            <a:spAutoFit/>
          </a:bodyPr>
          <a:lstStyle/>
          <a:p>
            <a:pPr defTabSz="685800" eaLnBrk="1" fontAlgn="auto" hangingPunct="1">
              <a:lnSpc>
                <a:spcPct val="115000"/>
              </a:lnSpc>
              <a:spcBef>
                <a:spcPts val="375"/>
              </a:spcBef>
              <a:spcAft>
                <a:spcPts val="750"/>
              </a:spcAft>
            </a:pPr>
            <a:r>
              <a:rPr lang="en-US" sz="1350" b="1">
                <a:solidFill>
                  <a:srgbClr val="184363"/>
                </a:solidFill>
                <a:latin typeface="Century Gothic" panose="020B0502020202020204" pitchFamily="34" charset="0"/>
                <a:ea typeface="Yu Mincho" panose="02020400000000000000" pitchFamily="18" charset="-128"/>
                <a:cs typeface="Arial" panose="020B0604020202020204" pitchFamily="34" charset="0"/>
              </a:rPr>
              <a:t>We will embed the people involved in case data exchange in the design process.</a:t>
            </a:r>
          </a:p>
          <a:p>
            <a:pPr marL="214313" indent="-214313" defTabSz="685800" eaLnBrk="1" fontAlgn="auto" hangingPunct="1">
              <a:lnSpc>
                <a:spcPct val="115000"/>
              </a:lnSpc>
              <a:spcBef>
                <a:spcPts val="375"/>
              </a:spcBef>
              <a:spcAft>
                <a:spcPts val="750"/>
              </a:spcAft>
              <a:buFont typeface="Arial" panose="020B0604020202020204" pitchFamily="34" charset="0"/>
              <a:buChar char="•"/>
            </a:pPr>
            <a:r>
              <a:rPr lang="en-US" sz="1350">
                <a:solidFill>
                  <a:srgbClr val="184363"/>
                </a:solidFill>
                <a:latin typeface="Century Gothic" panose="020B0502020202020204" pitchFamily="34" charset="0"/>
                <a:ea typeface="Yu Mincho" panose="02020400000000000000" pitchFamily="18" charset="-128"/>
                <a:cs typeface="Arial" panose="020B0604020202020204" pitchFamily="34" charset="0"/>
              </a:rPr>
              <a:t>Co-creators across public health include state, tribal, local, and territorial (STLT) health departments, CDC programs, healthcare, and partner organizations.</a:t>
            </a:r>
          </a:p>
          <a:p>
            <a:pPr marL="214313" indent="-214313" defTabSz="685800" eaLnBrk="1" fontAlgn="auto" hangingPunct="1">
              <a:lnSpc>
                <a:spcPct val="115000"/>
              </a:lnSpc>
              <a:spcBef>
                <a:spcPts val="375"/>
              </a:spcBef>
              <a:spcAft>
                <a:spcPts val="750"/>
              </a:spcAft>
              <a:buFont typeface="Arial" panose="020B0604020202020204" pitchFamily="34" charset="0"/>
              <a:buChar char="•"/>
            </a:pPr>
            <a:r>
              <a:rPr lang="en-US" sz="1350">
                <a:solidFill>
                  <a:srgbClr val="184363"/>
                </a:solidFill>
                <a:latin typeface="Century Gothic" panose="020B0502020202020204" pitchFamily="34" charset="0"/>
                <a:ea typeface="Yu Mincho" panose="02020400000000000000" pitchFamily="18" charset="-128"/>
                <a:cs typeface="Calibri" panose="020F0502020204030204" pitchFamily="34" charset="0"/>
              </a:rPr>
              <a:t>Internal co-creators will include Center, Institute, and Office (CIO) senior leaders, CDC program leaders and subject matter experts, and OPHDST division leadership and staff. </a:t>
            </a:r>
            <a:endParaRPr lang="en-US" sz="1350">
              <a:solidFill>
                <a:srgbClr val="184363"/>
              </a:solidFill>
              <a:latin typeface="Century Gothic" panose="020B0502020202020204" pitchFamily="34" charset="0"/>
              <a:ea typeface="Yu Mincho" panose="02020400000000000000" pitchFamily="18" charset="-128"/>
              <a:cs typeface="Arial" panose="020B0604020202020204" pitchFamily="34" charset="0"/>
            </a:endParaRPr>
          </a:p>
          <a:p>
            <a:pPr marL="214313" indent="-214313" defTabSz="685800" eaLnBrk="1" fontAlgn="auto" hangingPunct="1">
              <a:lnSpc>
                <a:spcPct val="115000"/>
              </a:lnSpc>
              <a:spcBef>
                <a:spcPts val="375"/>
              </a:spcBef>
              <a:spcAft>
                <a:spcPts val="750"/>
              </a:spcAft>
              <a:buFont typeface="Arial" panose="020B0604020202020204" pitchFamily="34" charset="0"/>
              <a:buChar char="•"/>
            </a:pPr>
            <a:r>
              <a:rPr lang="en-US" sz="1350">
                <a:solidFill>
                  <a:srgbClr val="184363"/>
                </a:solidFill>
                <a:latin typeface="Century Gothic" panose="020B0502020202020204" pitchFamily="34" charset="0"/>
                <a:ea typeface="Yu Mincho" panose="02020400000000000000" pitchFamily="18" charset="-128"/>
                <a:cs typeface="Arial" panose="020B0604020202020204" pitchFamily="34" charset="0"/>
              </a:rPr>
              <a:t>External co-creators will include STLT surveillance and informatics professionals, </a:t>
            </a:r>
            <a:r>
              <a:rPr lang="en-US" sz="1350">
                <a:solidFill>
                  <a:srgbClr val="184363"/>
                </a:solidFill>
                <a:latin typeface="Century Gothic" panose="020B0502020202020204" pitchFamily="34" charset="0"/>
                <a:ea typeface="Yu Mincho" panose="02020400000000000000" pitchFamily="18" charset="-128"/>
                <a:cs typeface="Calibri" panose="020F0502020204030204" pitchFamily="34" charset="0"/>
              </a:rPr>
              <a:t>as well as </a:t>
            </a:r>
            <a:r>
              <a:rPr lang="en-US" sz="1350">
                <a:solidFill>
                  <a:srgbClr val="184363"/>
                </a:solidFill>
                <a:latin typeface="Century Gothic" panose="020B0502020202020204" pitchFamily="34" charset="0"/>
                <a:ea typeface="Yu Mincho" panose="02020400000000000000" pitchFamily="18" charset="-128"/>
                <a:cs typeface="Arial" panose="020B0604020202020204" pitchFamily="34" charset="0"/>
              </a:rPr>
              <a:t>healthcare providers</a:t>
            </a:r>
            <a:r>
              <a:rPr lang="en-US" sz="1350">
                <a:solidFill>
                  <a:srgbClr val="184363"/>
                </a:solidFill>
                <a:latin typeface="Century Gothic" panose="020B0502020202020204" pitchFamily="34" charset="0"/>
                <a:ea typeface="Yu Mincho" panose="02020400000000000000" pitchFamily="18" charset="-128"/>
                <a:cs typeface="Calibri" panose="020F0502020204030204" pitchFamily="34" charset="0"/>
              </a:rPr>
              <a:t>, </a:t>
            </a:r>
            <a:r>
              <a:rPr lang="en-US" sz="1350">
                <a:solidFill>
                  <a:srgbClr val="184363"/>
                </a:solidFill>
                <a:latin typeface="Century Gothic" panose="020B0502020202020204" pitchFamily="34" charset="0"/>
                <a:ea typeface="Yu Mincho" panose="02020400000000000000" pitchFamily="18" charset="-128"/>
                <a:cs typeface="Arial" panose="020B0604020202020204" pitchFamily="34" charset="0"/>
              </a:rPr>
              <a:t>system administrators and technologists. </a:t>
            </a:r>
          </a:p>
        </p:txBody>
      </p:sp>
    </p:spTree>
    <p:extLst>
      <p:ext uri="{BB962C8B-B14F-4D97-AF65-F5344CB8AC3E}">
        <p14:creationId xmlns:p14="http://schemas.microsoft.com/office/powerpoint/2010/main" val="101726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Freeform 77" descr="gray box">
            <a:extLst>
              <a:ext uri="{FF2B5EF4-FFF2-40B4-BE49-F238E27FC236}">
                <a16:creationId xmlns:a16="http://schemas.microsoft.com/office/drawing/2014/main" id="{DADF67B4-B377-1BE3-B146-A9530E991D53}"/>
              </a:ext>
            </a:extLst>
          </p:cNvPr>
          <p:cNvSpPr/>
          <p:nvPr/>
        </p:nvSpPr>
        <p:spPr>
          <a:xfrm>
            <a:off x="340876" y="2543926"/>
            <a:ext cx="8297234" cy="569612"/>
          </a:xfrm>
          <a:custGeom>
            <a:avLst/>
            <a:gdLst>
              <a:gd name="connsiteX0" fmla="*/ 0 w 6966491"/>
              <a:gd name="connsiteY0" fmla="*/ 40463 h 404632"/>
              <a:gd name="connsiteX1" fmla="*/ 40463 w 6966491"/>
              <a:gd name="connsiteY1" fmla="*/ 0 h 404632"/>
              <a:gd name="connsiteX2" fmla="*/ 6926028 w 6966491"/>
              <a:gd name="connsiteY2" fmla="*/ 0 h 404632"/>
              <a:gd name="connsiteX3" fmla="*/ 6966491 w 6966491"/>
              <a:gd name="connsiteY3" fmla="*/ 40463 h 404632"/>
              <a:gd name="connsiteX4" fmla="*/ 6966491 w 6966491"/>
              <a:gd name="connsiteY4" fmla="*/ 364169 h 404632"/>
              <a:gd name="connsiteX5" fmla="*/ 6926028 w 6966491"/>
              <a:gd name="connsiteY5" fmla="*/ 404632 h 404632"/>
              <a:gd name="connsiteX6" fmla="*/ 40463 w 6966491"/>
              <a:gd name="connsiteY6" fmla="*/ 404632 h 404632"/>
              <a:gd name="connsiteX7" fmla="*/ 0 w 6966491"/>
              <a:gd name="connsiteY7" fmla="*/ 364169 h 404632"/>
              <a:gd name="connsiteX8" fmla="*/ 0 w 6966491"/>
              <a:gd name="connsiteY8" fmla="*/ 40463 h 40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6491" h="404632">
                <a:moveTo>
                  <a:pt x="0" y="40463"/>
                </a:moveTo>
                <a:cubicBezTo>
                  <a:pt x="0" y="18116"/>
                  <a:pt x="18116" y="0"/>
                  <a:pt x="40463" y="0"/>
                </a:cubicBezTo>
                <a:lnTo>
                  <a:pt x="6926028" y="0"/>
                </a:lnTo>
                <a:cubicBezTo>
                  <a:pt x="6948375" y="0"/>
                  <a:pt x="6966491" y="18116"/>
                  <a:pt x="6966491" y="40463"/>
                </a:cubicBezTo>
                <a:lnTo>
                  <a:pt x="6966491" y="364169"/>
                </a:lnTo>
                <a:cubicBezTo>
                  <a:pt x="6966491" y="386516"/>
                  <a:pt x="6948375" y="404632"/>
                  <a:pt x="6926028" y="404632"/>
                </a:cubicBezTo>
                <a:lnTo>
                  <a:pt x="40463" y="404632"/>
                </a:lnTo>
                <a:cubicBezTo>
                  <a:pt x="18116" y="404632"/>
                  <a:pt x="0" y="386516"/>
                  <a:pt x="0" y="364169"/>
                </a:cubicBezTo>
                <a:lnTo>
                  <a:pt x="0" y="40463"/>
                </a:lnTo>
                <a:close/>
              </a:path>
            </a:pathLst>
          </a:custGeom>
          <a:solidFill>
            <a:schemeClr val="bg1">
              <a:lumMod val="95000"/>
            </a:schemeClr>
          </a:solidFill>
          <a:ln w="28575">
            <a:noFill/>
          </a:ln>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spcFirstLastPara="0" vert="horz" wrap="square" lIns="0" tIns="61722" rIns="0" bIns="60323" numCol="1" spcCol="1270" anchor="ctr" anchorCtr="0">
            <a:noAutofit/>
          </a:bodyPr>
          <a:lstStyle/>
          <a:p>
            <a:pPr algn="ctr" defTabSz="600075" eaLnBrk="1" fontAlgn="auto" hangingPunct="1">
              <a:lnSpc>
                <a:spcPct val="90000"/>
              </a:lnSpc>
              <a:spcAft>
                <a:spcPct val="35000"/>
              </a:spcAft>
            </a:pPr>
            <a:endParaRPr lang="en-US" sz="900">
              <a:solidFill>
                <a:prstClr val="black">
                  <a:lumMod val="75000"/>
                  <a:lumOff val="25000"/>
                </a:prstClr>
              </a:solidFill>
              <a:latin typeface="Century Gothic" panose="020B0502020202020204" pitchFamily="34" charset="0"/>
              <a:cs typeface="Arial" panose="020B0604020202020204" pitchFamily="34" charset="0"/>
            </a:endParaRPr>
          </a:p>
        </p:txBody>
      </p:sp>
      <p:pic>
        <p:nvPicPr>
          <p:cNvPr id="53" name="Graphic 52" descr="Jurisdiction Icon">
            <a:extLst>
              <a:ext uri="{FF2B5EF4-FFF2-40B4-BE49-F238E27FC236}">
                <a16:creationId xmlns:a16="http://schemas.microsoft.com/office/drawing/2014/main" id="{1BEA87CB-0502-24B4-736B-5D28E4E5F0F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41155" y="3248499"/>
            <a:ext cx="324243" cy="324243"/>
          </a:xfrm>
          <a:prstGeom prst="rect">
            <a:avLst/>
          </a:prstGeom>
        </p:spPr>
      </p:pic>
      <p:sp>
        <p:nvSpPr>
          <p:cNvPr id="74" name="Freeform 73" descr="Grey box">
            <a:extLst>
              <a:ext uri="{FF2B5EF4-FFF2-40B4-BE49-F238E27FC236}">
                <a16:creationId xmlns:a16="http://schemas.microsoft.com/office/drawing/2014/main" id="{E1884991-CAE9-95A8-1FFD-A24C4CE11FCE}"/>
              </a:ext>
            </a:extLst>
          </p:cNvPr>
          <p:cNvSpPr/>
          <p:nvPr/>
        </p:nvSpPr>
        <p:spPr>
          <a:xfrm>
            <a:off x="340876" y="1363270"/>
            <a:ext cx="8297234" cy="569612"/>
          </a:xfrm>
          <a:custGeom>
            <a:avLst/>
            <a:gdLst>
              <a:gd name="connsiteX0" fmla="*/ 0 w 6966491"/>
              <a:gd name="connsiteY0" fmla="*/ 40463 h 404632"/>
              <a:gd name="connsiteX1" fmla="*/ 40463 w 6966491"/>
              <a:gd name="connsiteY1" fmla="*/ 0 h 404632"/>
              <a:gd name="connsiteX2" fmla="*/ 6926028 w 6966491"/>
              <a:gd name="connsiteY2" fmla="*/ 0 h 404632"/>
              <a:gd name="connsiteX3" fmla="*/ 6966491 w 6966491"/>
              <a:gd name="connsiteY3" fmla="*/ 40463 h 404632"/>
              <a:gd name="connsiteX4" fmla="*/ 6966491 w 6966491"/>
              <a:gd name="connsiteY4" fmla="*/ 364169 h 404632"/>
              <a:gd name="connsiteX5" fmla="*/ 6926028 w 6966491"/>
              <a:gd name="connsiteY5" fmla="*/ 404632 h 404632"/>
              <a:gd name="connsiteX6" fmla="*/ 40463 w 6966491"/>
              <a:gd name="connsiteY6" fmla="*/ 404632 h 404632"/>
              <a:gd name="connsiteX7" fmla="*/ 0 w 6966491"/>
              <a:gd name="connsiteY7" fmla="*/ 364169 h 404632"/>
              <a:gd name="connsiteX8" fmla="*/ 0 w 6966491"/>
              <a:gd name="connsiteY8" fmla="*/ 40463 h 40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6491" h="404632">
                <a:moveTo>
                  <a:pt x="0" y="40463"/>
                </a:moveTo>
                <a:cubicBezTo>
                  <a:pt x="0" y="18116"/>
                  <a:pt x="18116" y="0"/>
                  <a:pt x="40463" y="0"/>
                </a:cubicBezTo>
                <a:lnTo>
                  <a:pt x="6926028" y="0"/>
                </a:lnTo>
                <a:cubicBezTo>
                  <a:pt x="6948375" y="0"/>
                  <a:pt x="6966491" y="18116"/>
                  <a:pt x="6966491" y="40463"/>
                </a:cubicBezTo>
                <a:lnTo>
                  <a:pt x="6966491" y="364169"/>
                </a:lnTo>
                <a:cubicBezTo>
                  <a:pt x="6966491" y="386516"/>
                  <a:pt x="6948375" y="404632"/>
                  <a:pt x="6926028" y="404632"/>
                </a:cubicBezTo>
                <a:lnTo>
                  <a:pt x="40463" y="404632"/>
                </a:lnTo>
                <a:cubicBezTo>
                  <a:pt x="18116" y="404632"/>
                  <a:pt x="0" y="386516"/>
                  <a:pt x="0" y="364169"/>
                </a:cubicBezTo>
                <a:lnTo>
                  <a:pt x="0" y="40463"/>
                </a:lnTo>
                <a:close/>
              </a:path>
            </a:pathLst>
          </a:custGeom>
          <a:solidFill>
            <a:schemeClr val="bg1">
              <a:lumMod val="95000"/>
            </a:schemeClr>
          </a:solidFill>
          <a:ln w="28575">
            <a:noFill/>
          </a:ln>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spcFirstLastPara="0" vert="horz" wrap="square" lIns="0" tIns="61722" rIns="0" bIns="60323" numCol="1" spcCol="1270" anchor="ctr" anchorCtr="0">
            <a:noAutofit/>
          </a:bodyPr>
          <a:lstStyle/>
          <a:p>
            <a:pPr algn="ctr" defTabSz="600075" eaLnBrk="1" fontAlgn="auto" hangingPunct="1">
              <a:lnSpc>
                <a:spcPct val="90000"/>
              </a:lnSpc>
              <a:spcAft>
                <a:spcPct val="35000"/>
              </a:spcAft>
            </a:pPr>
            <a:endParaRPr lang="en-US" sz="900">
              <a:solidFill>
                <a:prstClr val="black">
                  <a:lumMod val="75000"/>
                  <a:lumOff val="25000"/>
                </a:prstClr>
              </a:solidFill>
              <a:latin typeface="Century Gothic" panose="020B0502020202020204" pitchFamily="34" charset="0"/>
              <a:cs typeface="Arial" panose="020B0604020202020204" pitchFamily="34" charset="0"/>
            </a:endParaRPr>
          </a:p>
        </p:txBody>
      </p:sp>
      <p:sp>
        <p:nvSpPr>
          <p:cNvPr id="83" name="Freeform 82" descr="Gray box">
            <a:extLst>
              <a:ext uri="{FF2B5EF4-FFF2-40B4-BE49-F238E27FC236}">
                <a16:creationId xmlns:a16="http://schemas.microsoft.com/office/drawing/2014/main" id="{5A816DA9-3789-8C13-BCC5-9EF83FF07A2B}"/>
              </a:ext>
            </a:extLst>
          </p:cNvPr>
          <p:cNvSpPr/>
          <p:nvPr/>
        </p:nvSpPr>
        <p:spPr>
          <a:xfrm>
            <a:off x="340876" y="3724582"/>
            <a:ext cx="8297234" cy="569612"/>
          </a:xfrm>
          <a:custGeom>
            <a:avLst/>
            <a:gdLst>
              <a:gd name="connsiteX0" fmla="*/ 0 w 6966491"/>
              <a:gd name="connsiteY0" fmla="*/ 40463 h 404632"/>
              <a:gd name="connsiteX1" fmla="*/ 40463 w 6966491"/>
              <a:gd name="connsiteY1" fmla="*/ 0 h 404632"/>
              <a:gd name="connsiteX2" fmla="*/ 6926028 w 6966491"/>
              <a:gd name="connsiteY2" fmla="*/ 0 h 404632"/>
              <a:gd name="connsiteX3" fmla="*/ 6966491 w 6966491"/>
              <a:gd name="connsiteY3" fmla="*/ 40463 h 404632"/>
              <a:gd name="connsiteX4" fmla="*/ 6966491 w 6966491"/>
              <a:gd name="connsiteY4" fmla="*/ 364169 h 404632"/>
              <a:gd name="connsiteX5" fmla="*/ 6926028 w 6966491"/>
              <a:gd name="connsiteY5" fmla="*/ 404632 h 404632"/>
              <a:gd name="connsiteX6" fmla="*/ 40463 w 6966491"/>
              <a:gd name="connsiteY6" fmla="*/ 404632 h 404632"/>
              <a:gd name="connsiteX7" fmla="*/ 0 w 6966491"/>
              <a:gd name="connsiteY7" fmla="*/ 364169 h 404632"/>
              <a:gd name="connsiteX8" fmla="*/ 0 w 6966491"/>
              <a:gd name="connsiteY8" fmla="*/ 40463 h 40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6491" h="404632">
                <a:moveTo>
                  <a:pt x="0" y="40463"/>
                </a:moveTo>
                <a:cubicBezTo>
                  <a:pt x="0" y="18116"/>
                  <a:pt x="18116" y="0"/>
                  <a:pt x="40463" y="0"/>
                </a:cubicBezTo>
                <a:lnTo>
                  <a:pt x="6926028" y="0"/>
                </a:lnTo>
                <a:cubicBezTo>
                  <a:pt x="6948375" y="0"/>
                  <a:pt x="6966491" y="18116"/>
                  <a:pt x="6966491" y="40463"/>
                </a:cubicBezTo>
                <a:lnTo>
                  <a:pt x="6966491" y="364169"/>
                </a:lnTo>
                <a:cubicBezTo>
                  <a:pt x="6966491" y="386516"/>
                  <a:pt x="6948375" y="404632"/>
                  <a:pt x="6926028" y="404632"/>
                </a:cubicBezTo>
                <a:lnTo>
                  <a:pt x="40463" y="404632"/>
                </a:lnTo>
                <a:cubicBezTo>
                  <a:pt x="18116" y="404632"/>
                  <a:pt x="0" y="386516"/>
                  <a:pt x="0" y="364169"/>
                </a:cubicBezTo>
                <a:lnTo>
                  <a:pt x="0" y="40463"/>
                </a:lnTo>
                <a:close/>
              </a:path>
            </a:pathLst>
          </a:custGeom>
          <a:solidFill>
            <a:schemeClr val="bg1">
              <a:lumMod val="95000"/>
            </a:schemeClr>
          </a:solidFill>
          <a:ln w="28575">
            <a:noFill/>
          </a:ln>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spcFirstLastPara="0" vert="horz" wrap="square" lIns="0" tIns="61722" rIns="0" bIns="60323" numCol="1" spcCol="1270" anchor="ctr" anchorCtr="0">
            <a:noAutofit/>
          </a:bodyPr>
          <a:lstStyle/>
          <a:p>
            <a:pPr algn="ctr" defTabSz="600075" eaLnBrk="1" fontAlgn="auto" hangingPunct="1">
              <a:lnSpc>
                <a:spcPct val="90000"/>
              </a:lnSpc>
              <a:spcAft>
                <a:spcPct val="35000"/>
              </a:spcAft>
            </a:pPr>
            <a:endParaRPr lang="en-US" sz="900">
              <a:solidFill>
                <a:prstClr val="black">
                  <a:lumMod val="75000"/>
                  <a:lumOff val="25000"/>
                </a:prstClr>
              </a:solidFill>
              <a:latin typeface="Century Gothic" panose="020B0502020202020204" pitchFamily="34" charset="0"/>
              <a:cs typeface="Arial" panose="020B0604020202020204" pitchFamily="34" charset="0"/>
            </a:endParaRPr>
          </a:p>
        </p:txBody>
      </p:sp>
      <p:pic>
        <p:nvPicPr>
          <p:cNvPr id="49" name="Graphic 48" descr="Doctor icon">
            <a:extLst>
              <a:ext uri="{FF2B5EF4-FFF2-40B4-BE49-F238E27FC236}">
                <a16:creationId xmlns:a16="http://schemas.microsoft.com/office/drawing/2014/main" id="{C56DD19E-8CC4-7E54-BF2E-9553D2708A0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4453" y="2002868"/>
            <a:ext cx="356667" cy="356667"/>
          </a:xfrm>
          <a:prstGeom prst="rect">
            <a:avLst/>
          </a:prstGeom>
        </p:spPr>
      </p:pic>
      <p:pic>
        <p:nvPicPr>
          <p:cNvPr id="55" name="Graphic 54" descr="Local public health icon">
            <a:extLst>
              <a:ext uri="{FF2B5EF4-FFF2-40B4-BE49-F238E27FC236}">
                <a16:creationId xmlns:a16="http://schemas.microsoft.com/office/drawing/2014/main" id="{40B9BCED-BAB2-F184-3FF5-FD81C71BDBB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64509" y="2589384"/>
            <a:ext cx="392334" cy="392334"/>
          </a:xfrm>
          <a:prstGeom prst="rect">
            <a:avLst/>
          </a:prstGeom>
        </p:spPr>
      </p:pic>
      <p:sp>
        <p:nvSpPr>
          <p:cNvPr id="77" name="Freeform 76" descr="White box for horizontal row">
            <a:extLst>
              <a:ext uri="{FF2B5EF4-FFF2-40B4-BE49-F238E27FC236}">
                <a16:creationId xmlns:a16="http://schemas.microsoft.com/office/drawing/2014/main" id="{A275AC17-A941-65CE-5A51-730864831561}"/>
              </a:ext>
            </a:extLst>
          </p:cNvPr>
          <p:cNvSpPr/>
          <p:nvPr/>
        </p:nvSpPr>
        <p:spPr>
          <a:xfrm>
            <a:off x="380101" y="1958278"/>
            <a:ext cx="8297234" cy="569612"/>
          </a:xfrm>
          <a:custGeom>
            <a:avLst/>
            <a:gdLst>
              <a:gd name="connsiteX0" fmla="*/ 0 w 6966491"/>
              <a:gd name="connsiteY0" fmla="*/ 40463 h 404632"/>
              <a:gd name="connsiteX1" fmla="*/ 40463 w 6966491"/>
              <a:gd name="connsiteY1" fmla="*/ 0 h 404632"/>
              <a:gd name="connsiteX2" fmla="*/ 6926028 w 6966491"/>
              <a:gd name="connsiteY2" fmla="*/ 0 h 404632"/>
              <a:gd name="connsiteX3" fmla="*/ 6966491 w 6966491"/>
              <a:gd name="connsiteY3" fmla="*/ 40463 h 404632"/>
              <a:gd name="connsiteX4" fmla="*/ 6966491 w 6966491"/>
              <a:gd name="connsiteY4" fmla="*/ 364169 h 404632"/>
              <a:gd name="connsiteX5" fmla="*/ 6926028 w 6966491"/>
              <a:gd name="connsiteY5" fmla="*/ 404632 h 404632"/>
              <a:gd name="connsiteX6" fmla="*/ 40463 w 6966491"/>
              <a:gd name="connsiteY6" fmla="*/ 404632 h 404632"/>
              <a:gd name="connsiteX7" fmla="*/ 0 w 6966491"/>
              <a:gd name="connsiteY7" fmla="*/ 364169 h 404632"/>
              <a:gd name="connsiteX8" fmla="*/ 0 w 6966491"/>
              <a:gd name="connsiteY8" fmla="*/ 40463 h 40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6491" h="404632">
                <a:moveTo>
                  <a:pt x="0" y="40463"/>
                </a:moveTo>
                <a:cubicBezTo>
                  <a:pt x="0" y="18116"/>
                  <a:pt x="18116" y="0"/>
                  <a:pt x="40463" y="0"/>
                </a:cubicBezTo>
                <a:lnTo>
                  <a:pt x="6926028" y="0"/>
                </a:lnTo>
                <a:cubicBezTo>
                  <a:pt x="6948375" y="0"/>
                  <a:pt x="6966491" y="18116"/>
                  <a:pt x="6966491" y="40463"/>
                </a:cubicBezTo>
                <a:lnTo>
                  <a:pt x="6966491" y="364169"/>
                </a:lnTo>
                <a:cubicBezTo>
                  <a:pt x="6966491" y="386516"/>
                  <a:pt x="6948375" y="404632"/>
                  <a:pt x="6926028" y="404632"/>
                </a:cubicBezTo>
                <a:lnTo>
                  <a:pt x="40463" y="404632"/>
                </a:lnTo>
                <a:cubicBezTo>
                  <a:pt x="18116" y="404632"/>
                  <a:pt x="0" y="386516"/>
                  <a:pt x="0" y="364169"/>
                </a:cubicBezTo>
                <a:lnTo>
                  <a:pt x="0" y="40463"/>
                </a:lnTo>
                <a:close/>
              </a:path>
            </a:pathLst>
          </a:custGeom>
          <a:noFill/>
          <a:ln w="28575">
            <a:noFill/>
          </a:ln>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spcFirstLastPara="0" vert="horz" wrap="square" lIns="0" tIns="61722" rIns="0" bIns="60323" numCol="1" spcCol="1270" anchor="ctr" anchorCtr="0">
            <a:noAutofit/>
          </a:bodyPr>
          <a:lstStyle/>
          <a:p>
            <a:pPr algn="ctr" defTabSz="600075" eaLnBrk="1" fontAlgn="auto" hangingPunct="1">
              <a:lnSpc>
                <a:spcPct val="90000"/>
              </a:lnSpc>
              <a:spcAft>
                <a:spcPct val="35000"/>
              </a:spcAft>
            </a:pPr>
            <a:endParaRPr lang="en-US" sz="900" b="1">
              <a:solidFill>
                <a:prstClr val="black">
                  <a:lumMod val="75000"/>
                  <a:lumOff val="25000"/>
                </a:prstClr>
              </a:solidFill>
              <a:latin typeface="Century Gothic" panose="020B0502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DFEA1F06-CA9C-729E-A923-CAB4D907BBD4}"/>
              </a:ext>
            </a:extLst>
          </p:cNvPr>
          <p:cNvSpPr/>
          <p:nvPr/>
        </p:nvSpPr>
        <p:spPr>
          <a:xfrm>
            <a:off x="897247" y="1502559"/>
            <a:ext cx="1143909" cy="312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Patient is sick and </a:t>
            </a:r>
            <a:br>
              <a:rPr lang="en-US" sz="900">
                <a:solidFill>
                  <a:srgbClr val="065FA9"/>
                </a:solidFill>
                <a:latin typeface="Century Gothic" panose="020B0502020202020204" pitchFamily="34" charset="0"/>
              </a:rPr>
            </a:br>
            <a:r>
              <a:rPr lang="en-US" sz="900">
                <a:solidFill>
                  <a:srgbClr val="065FA9"/>
                </a:solidFill>
                <a:latin typeface="Century Gothic" panose="020B0502020202020204" pitchFamily="34" charset="0"/>
              </a:rPr>
              <a:t>seeks care</a:t>
            </a:r>
          </a:p>
        </p:txBody>
      </p:sp>
      <p:sp>
        <p:nvSpPr>
          <p:cNvPr id="12" name="Freeform 11">
            <a:extLst>
              <a:ext uri="{FF2B5EF4-FFF2-40B4-BE49-F238E27FC236}">
                <a16:creationId xmlns:a16="http://schemas.microsoft.com/office/drawing/2014/main" id="{BE6078BD-A97D-D39D-1702-7496F25A95A4}"/>
              </a:ext>
            </a:extLst>
          </p:cNvPr>
          <p:cNvSpPr/>
          <p:nvPr/>
        </p:nvSpPr>
        <p:spPr>
          <a:xfrm>
            <a:off x="2386573" y="1102042"/>
            <a:ext cx="2142440" cy="157580"/>
          </a:xfrm>
          <a:custGeom>
            <a:avLst/>
            <a:gdLst>
              <a:gd name="connsiteX0" fmla="*/ 0 w 6966491"/>
              <a:gd name="connsiteY0" fmla="*/ 40463 h 404632"/>
              <a:gd name="connsiteX1" fmla="*/ 40463 w 6966491"/>
              <a:gd name="connsiteY1" fmla="*/ 0 h 404632"/>
              <a:gd name="connsiteX2" fmla="*/ 6926028 w 6966491"/>
              <a:gd name="connsiteY2" fmla="*/ 0 h 404632"/>
              <a:gd name="connsiteX3" fmla="*/ 6966491 w 6966491"/>
              <a:gd name="connsiteY3" fmla="*/ 40463 h 404632"/>
              <a:gd name="connsiteX4" fmla="*/ 6966491 w 6966491"/>
              <a:gd name="connsiteY4" fmla="*/ 364169 h 404632"/>
              <a:gd name="connsiteX5" fmla="*/ 6926028 w 6966491"/>
              <a:gd name="connsiteY5" fmla="*/ 404632 h 404632"/>
              <a:gd name="connsiteX6" fmla="*/ 40463 w 6966491"/>
              <a:gd name="connsiteY6" fmla="*/ 404632 h 404632"/>
              <a:gd name="connsiteX7" fmla="*/ 0 w 6966491"/>
              <a:gd name="connsiteY7" fmla="*/ 364169 h 404632"/>
              <a:gd name="connsiteX8" fmla="*/ 0 w 6966491"/>
              <a:gd name="connsiteY8" fmla="*/ 40463 h 40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6491" h="404632">
                <a:moveTo>
                  <a:pt x="0" y="40463"/>
                </a:moveTo>
                <a:cubicBezTo>
                  <a:pt x="0" y="18116"/>
                  <a:pt x="18116" y="0"/>
                  <a:pt x="40463" y="0"/>
                </a:cubicBezTo>
                <a:lnTo>
                  <a:pt x="6926028" y="0"/>
                </a:lnTo>
                <a:cubicBezTo>
                  <a:pt x="6948375" y="0"/>
                  <a:pt x="6966491" y="18116"/>
                  <a:pt x="6966491" y="40463"/>
                </a:cubicBezTo>
                <a:lnTo>
                  <a:pt x="6966491" y="364169"/>
                </a:lnTo>
                <a:cubicBezTo>
                  <a:pt x="6966491" y="386516"/>
                  <a:pt x="6948375" y="404632"/>
                  <a:pt x="6926028" y="404632"/>
                </a:cubicBezTo>
                <a:lnTo>
                  <a:pt x="40463" y="404632"/>
                </a:lnTo>
                <a:cubicBezTo>
                  <a:pt x="18116" y="404632"/>
                  <a:pt x="0" y="386516"/>
                  <a:pt x="0" y="364169"/>
                </a:cubicBezTo>
                <a:lnTo>
                  <a:pt x="0" y="40463"/>
                </a:lnTo>
                <a:close/>
              </a:path>
            </a:pathLst>
          </a:custGeom>
          <a:solidFill>
            <a:srgbClr val="2CB29B"/>
          </a:solidFill>
          <a:ln w="28575">
            <a:noFill/>
          </a:ln>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spcFirstLastPara="0" vert="horz" wrap="square" lIns="0" tIns="61722" rIns="0" bIns="60323" numCol="1" spcCol="1270" anchor="ctr" anchorCtr="0">
            <a:noAutofit/>
          </a:bodyPr>
          <a:lstStyle/>
          <a:p>
            <a:pPr algn="ctr" defTabSz="600075" eaLnBrk="1" fontAlgn="auto" hangingPunct="1">
              <a:lnSpc>
                <a:spcPct val="90000"/>
              </a:lnSpc>
              <a:spcAft>
                <a:spcPct val="35000"/>
              </a:spcAft>
            </a:pPr>
            <a:r>
              <a:rPr lang="en-US" sz="750" b="1">
                <a:solidFill>
                  <a:prstClr val="white"/>
                </a:solidFill>
                <a:latin typeface="Century Gothic" panose="020B0502020202020204" pitchFamily="34" charset="0"/>
                <a:cs typeface="Arial" panose="020B0604020202020204" pitchFamily="34" charset="0"/>
              </a:rPr>
              <a:t>Detect + Monitor</a:t>
            </a:r>
          </a:p>
        </p:txBody>
      </p:sp>
      <p:sp>
        <p:nvSpPr>
          <p:cNvPr id="14" name="Freeform 13">
            <a:extLst>
              <a:ext uri="{FF2B5EF4-FFF2-40B4-BE49-F238E27FC236}">
                <a16:creationId xmlns:a16="http://schemas.microsoft.com/office/drawing/2014/main" id="{E51122F5-CD0B-0F1E-937C-82A9C199FCA2}"/>
              </a:ext>
            </a:extLst>
          </p:cNvPr>
          <p:cNvSpPr/>
          <p:nvPr/>
        </p:nvSpPr>
        <p:spPr>
          <a:xfrm>
            <a:off x="6867499" y="1102042"/>
            <a:ext cx="1770611" cy="157580"/>
          </a:xfrm>
          <a:custGeom>
            <a:avLst/>
            <a:gdLst>
              <a:gd name="connsiteX0" fmla="*/ 0 w 6966491"/>
              <a:gd name="connsiteY0" fmla="*/ 40463 h 404632"/>
              <a:gd name="connsiteX1" fmla="*/ 40463 w 6966491"/>
              <a:gd name="connsiteY1" fmla="*/ 0 h 404632"/>
              <a:gd name="connsiteX2" fmla="*/ 6926028 w 6966491"/>
              <a:gd name="connsiteY2" fmla="*/ 0 h 404632"/>
              <a:gd name="connsiteX3" fmla="*/ 6966491 w 6966491"/>
              <a:gd name="connsiteY3" fmla="*/ 40463 h 404632"/>
              <a:gd name="connsiteX4" fmla="*/ 6966491 w 6966491"/>
              <a:gd name="connsiteY4" fmla="*/ 364169 h 404632"/>
              <a:gd name="connsiteX5" fmla="*/ 6926028 w 6966491"/>
              <a:gd name="connsiteY5" fmla="*/ 404632 h 404632"/>
              <a:gd name="connsiteX6" fmla="*/ 40463 w 6966491"/>
              <a:gd name="connsiteY6" fmla="*/ 404632 h 404632"/>
              <a:gd name="connsiteX7" fmla="*/ 0 w 6966491"/>
              <a:gd name="connsiteY7" fmla="*/ 364169 h 404632"/>
              <a:gd name="connsiteX8" fmla="*/ 0 w 6966491"/>
              <a:gd name="connsiteY8" fmla="*/ 40463 h 40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6491" h="404632">
                <a:moveTo>
                  <a:pt x="0" y="40463"/>
                </a:moveTo>
                <a:cubicBezTo>
                  <a:pt x="0" y="18116"/>
                  <a:pt x="18116" y="0"/>
                  <a:pt x="40463" y="0"/>
                </a:cubicBezTo>
                <a:lnTo>
                  <a:pt x="6926028" y="0"/>
                </a:lnTo>
                <a:cubicBezTo>
                  <a:pt x="6948375" y="0"/>
                  <a:pt x="6966491" y="18116"/>
                  <a:pt x="6966491" y="40463"/>
                </a:cubicBezTo>
                <a:lnTo>
                  <a:pt x="6966491" y="364169"/>
                </a:lnTo>
                <a:cubicBezTo>
                  <a:pt x="6966491" y="386516"/>
                  <a:pt x="6948375" y="404632"/>
                  <a:pt x="6926028" y="404632"/>
                </a:cubicBezTo>
                <a:lnTo>
                  <a:pt x="40463" y="404632"/>
                </a:lnTo>
                <a:cubicBezTo>
                  <a:pt x="18116" y="404632"/>
                  <a:pt x="0" y="386516"/>
                  <a:pt x="0" y="364169"/>
                </a:cubicBezTo>
                <a:lnTo>
                  <a:pt x="0" y="40463"/>
                </a:lnTo>
                <a:close/>
              </a:path>
            </a:pathLst>
          </a:custGeom>
          <a:solidFill>
            <a:srgbClr val="2CB29B"/>
          </a:solidFill>
          <a:ln w="28575">
            <a:noFill/>
          </a:ln>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spcFirstLastPara="0" vert="horz" wrap="square" lIns="0" tIns="60323" rIns="0" bIns="60323" numCol="1" spcCol="1270" anchor="ctr" anchorCtr="0">
            <a:noAutofit/>
          </a:bodyPr>
          <a:lstStyle/>
          <a:p>
            <a:pPr algn="ctr" defTabSz="600075" eaLnBrk="1" fontAlgn="auto" hangingPunct="1">
              <a:lnSpc>
                <a:spcPct val="90000"/>
              </a:lnSpc>
              <a:spcAft>
                <a:spcPct val="35000"/>
              </a:spcAft>
            </a:pPr>
            <a:r>
              <a:rPr lang="en-US" sz="750" b="1">
                <a:solidFill>
                  <a:prstClr val="white"/>
                </a:solidFill>
                <a:latin typeface="Century Gothic" panose="020B0502020202020204" pitchFamily="34" charset="0"/>
                <a:cs typeface="Arial" panose="020B0604020202020204" pitchFamily="34" charset="0"/>
              </a:rPr>
              <a:t>Inform + Disseminate</a:t>
            </a:r>
          </a:p>
        </p:txBody>
      </p:sp>
      <p:sp>
        <p:nvSpPr>
          <p:cNvPr id="15" name="Rectangle 14">
            <a:extLst>
              <a:ext uri="{FF2B5EF4-FFF2-40B4-BE49-F238E27FC236}">
                <a16:creationId xmlns:a16="http://schemas.microsoft.com/office/drawing/2014/main" id="{CB7683DE-575F-5E50-F3F4-C6033F887012}"/>
              </a:ext>
            </a:extLst>
          </p:cNvPr>
          <p:cNvSpPr/>
          <p:nvPr/>
        </p:nvSpPr>
        <p:spPr>
          <a:xfrm>
            <a:off x="1879486" y="2668278"/>
            <a:ext cx="1592709"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Local PH receives data</a:t>
            </a:r>
          </a:p>
        </p:txBody>
      </p:sp>
      <p:sp>
        <p:nvSpPr>
          <p:cNvPr id="16" name="Rectangle 15">
            <a:extLst>
              <a:ext uri="{FF2B5EF4-FFF2-40B4-BE49-F238E27FC236}">
                <a16:creationId xmlns:a16="http://schemas.microsoft.com/office/drawing/2014/main" id="{1F37E58E-6880-D975-01E2-DF04F251A482}"/>
              </a:ext>
            </a:extLst>
          </p:cNvPr>
          <p:cNvSpPr/>
          <p:nvPr/>
        </p:nvSpPr>
        <p:spPr>
          <a:xfrm>
            <a:off x="2432495" y="3298742"/>
            <a:ext cx="1471059"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State PH receives report</a:t>
            </a:r>
          </a:p>
        </p:txBody>
      </p:sp>
      <p:sp>
        <p:nvSpPr>
          <p:cNvPr id="17" name="Rectangle 16">
            <a:extLst>
              <a:ext uri="{FF2B5EF4-FFF2-40B4-BE49-F238E27FC236}">
                <a16:creationId xmlns:a16="http://schemas.microsoft.com/office/drawing/2014/main" id="{E2221473-E480-4BC8-DE2D-42362D3FFED5}"/>
              </a:ext>
            </a:extLst>
          </p:cNvPr>
          <p:cNvSpPr/>
          <p:nvPr/>
        </p:nvSpPr>
        <p:spPr>
          <a:xfrm>
            <a:off x="3086950" y="3840858"/>
            <a:ext cx="1169045"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CDC receives case notification</a:t>
            </a:r>
          </a:p>
        </p:txBody>
      </p:sp>
      <p:sp>
        <p:nvSpPr>
          <p:cNvPr id="28" name="Title 1">
            <a:extLst>
              <a:ext uri="{FF2B5EF4-FFF2-40B4-BE49-F238E27FC236}">
                <a16:creationId xmlns:a16="http://schemas.microsoft.com/office/drawing/2014/main" id="{1D4D74B7-A9B0-501F-4CA9-E55C8626DAC1}"/>
              </a:ext>
            </a:extLst>
          </p:cNvPr>
          <p:cNvSpPr txBox="1">
            <a:spLocks/>
          </p:cNvSpPr>
          <p:nvPr/>
        </p:nvSpPr>
        <p:spPr>
          <a:xfrm>
            <a:off x="6544429" y="821967"/>
            <a:ext cx="2142441" cy="230832"/>
          </a:xfrm>
          <a:prstGeom prst="rect">
            <a:avLst/>
          </a:prstGeom>
        </p:spPr>
        <p:txBody>
          <a:bodyPr vert="horz" wrap="square" lIns="68580" tIns="34290" rIns="68580" bIns="34290" rtlCol="0" anchor="ctr">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defTabSz="685800" fontAlgn="auto">
              <a:lnSpc>
                <a:spcPct val="100000"/>
              </a:lnSpc>
              <a:spcAft>
                <a:spcPts val="0"/>
              </a:spcAft>
            </a:pPr>
            <a:r>
              <a:rPr lang="en-US" sz="1050" i="1">
                <a:solidFill>
                  <a:prstClr val="white">
                    <a:lumMod val="50000"/>
                  </a:prstClr>
                </a:solidFill>
                <a:highlight>
                  <a:srgbClr val="FFFF00"/>
                </a:highlight>
                <a:latin typeface="Century Gothic" panose="020B0502020202020204" pitchFamily="34" charset="0"/>
                <a:cs typeface="Calibri Light"/>
              </a:rPr>
              <a:t>Current state illustrative only</a:t>
            </a:r>
          </a:p>
        </p:txBody>
      </p:sp>
      <p:sp>
        <p:nvSpPr>
          <p:cNvPr id="30" name="Rectangle 29">
            <a:extLst>
              <a:ext uri="{FF2B5EF4-FFF2-40B4-BE49-F238E27FC236}">
                <a16:creationId xmlns:a16="http://schemas.microsoft.com/office/drawing/2014/main" id="{6CCFE15C-5E42-1748-4D53-9F6EFBEDC6F7}"/>
              </a:ext>
            </a:extLst>
          </p:cNvPr>
          <p:cNvSpPr/>
          <p:nvPr/>
        </p:nvSpPr>
        <p:spPr>
          <a:xfrm>
            <a:off x="4615283" y="3840858"/>
            <a:ext cx="1049144"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Epi investigates</a:t>
            </a:r>
          </a:p>
        </p:txBody>
      </p:sp>
      <p:sp>
        <p:nvSpPr>
          <p:cNvPr id="31" name="Rectangle 30">
            <a:extLst>
              <a:ext uri="{FF2B5EF4-FFF2-40B4-BE49-F238E27FC236}">
                <a16:creationId xmlns:a16="http://schemas.microsoft.com/office/drawing/2014/main" id="{2DC21503-040C-9A4E-2AB0-5748A5EF6B63}"/>
              </a:ext>
            </a:extLst>
          </p:cNvPr>
          <p:cNvSpPr/>
          <p:nvPr/>
        </p:nvSpPr>
        <p:spPr>
          <a:xfrm>
            <a:off x="5917534" y="3840858"/>
            <a:ext cx="740760"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PH action is taken</a:t>
            </a:r>
          </a:p>
        </p:txBody>
      </p:sp>
      <p:sp>
        <p:nvSpPr>
          <p:cNvPr id="32" name="Rectangle 31">
            <a:extLst>
              <a:ext uri="{FF2B5EF4-FFF2-40B4-BE49-F238E27FC236}">
                <a16:creationId xmlns:a16="http://schemas.microsoft.com/office/drawing/2014/main" id="{8A77C415-BB6F-F5ED-85C3-3BC35553F5D4}"/>
              </a:ext>
            </a:extLst>
          </p:cNvPr>
          <p:cNvSpPr/>
          <p:nvPr/>
        </p:nvSpPr>
        <p:spPr>
          <a:xfrm>
            <a:off x="4615283" y="2668278"/>
            <a:ext cx="1049144"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Epi investigates</a:t>
            </a:r>
          </a:p>
        </p:txBody>
      </p:sp>
      <p:sp>
        <p:nvSpPr>
          <p:cNvPr id="33" name="Rectangle 32">
            <a:extLst>
              <a:ext uri="{FF2B5EF4-FFF2-40B4-BE49-F238E27FC236}">
                <a16:creationId xmlns:a16="http://schemas.microsoft.com/office/drawing/2014/main" id="{758F8F80-7368-5BAF-6B0F-CB4D27287D0D}"/>
              </a:ext>
            </a:extLst>
          </p:cNvPr>
          <p:cNvSpPr/>
          <p:nvPr/>
        </p:nvSpPr>
        <p:spPr>
          <a:xfrm>
            <a:off x="4615283" y="3298742"/>
            <a:ext cx="1049144"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Epi investigates</a:t>
            </a:r>
          </a:p>
        </p:txBody>
      </p:sp>
      <p:sp>
        <p:nvSpPr>
          <p:cNvPr id="34" name="Rectangle 33">
            <a:extLst>
              <a:ext uri="{FF2B5EF4-FFF2-40B4-BE49-F238E27FC236}">
                <a16:creationId xmlns:a16="http://schemas.microsoft.com/office/drawing/2014/main" id="{95FA7B28-5275-247C-8548-DE910FEE8E43}"/>
              </a:ext>
            </a:extLst>
          </p:cNvPr>
          <p:cNvSpPr/>
          <p:nvPr/>
        </p:nvSpPr>
        <p:spPr>
          <a:xfrm>
            <a:off x="5917534" y="3298742"/>
            <a:ext cx="740760"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PH action is taken</a:t>
            </a:r>
          </a:p>
        </p:txBody>
      </p:sp>
      <p:sp>
        <p:nvSpPr>
          <p:cNvPr id="35" name="Rectangle 34">
            <a:extLst>
              <a:ext uri="{FF2B5EF4-FFF2-40B4-BE49-F238E27FC236}">
                <a16:creationId xmlns:a16="http://schemas.microsoft.com/office/drawing/2014/main" id="{5A0036BC-4FC6-B9BE-7D4A-89118616CDDB}"/>
              </a:ext>
            </a:extLst>
          </p:cNvPr>
          <p:cNvSpPr/>
          <p:nvPr/>
        </p:nvSpPr>
        <p:spPr>
          <a:xfrm>
            <a:off x="5917534" y="2668278"/>
            <a:ext cx="740760"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PH action is taken</a:t>
            </a:r>
          </a:p>
        </p:txBody>
      </p:sp>
      <p:sp>
        <p:nvSpPr>
          <p:cNvPr id="36" name="Rectangle 35">
            <a:extLst>
              <a:ext uri="{FF2B5EF4-FFF2-40B4-BE49-F238E27FC236}">
                <a16:creationId xmlns:a16="http://schemas.microsoft.com/office/drawing/2014/main" id="{3B401AEB-7F75-F427-91AB-919694351121}"/>
              </a:ext>
            </a:extLst>
          </p:cNvPr>
          <p:cNvSpPr/>
          <p:nvPr/>
        </p:nvSpPr>
        <p:spPr>
          <a:xfrm>
            <a:off x="1414495" y="2080290"/>
            <a:ext cx="1389217" cy="3121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Provider treats patient</a:t>
            </a:r>
          </a:p>
        </p:txBody>
      </p:sp>
      <p:sp>
        <p:nvSpPr>
          <p:cNvPr id="37" name="Rectangle 36">
            <a:extLst>
              <a:ext uri="{FF2B5EF4-FFF2-40B4-BE49-F238E27FC236}">
                <a16:creationId xmlns:a16="http://schemas.microsoft.com/office/drawing/2014/main" id="{86678958-7ED3-015C-F9E4-F5A7093F7E40}"/>
              </a:ext>
            </a:extLst>
          </p:cNvPr>
          <p:cNvSpPr/>
          <p:nvPr/>
        </p:nvSpPr>
        <p:spPr>
          <a:xfrm>
            <a:off x="7190815" y="3840858"/>
            <a:ext cx="1496055"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Information is shared</a:t>
            </a:r>
          </a:p>
        </p:txBody>
      </p:sp>
      <p:sp>
        <p:nvSpPr>
          <p:cNvPr id="38" name="Freeform 37">
            <a:extLst>
              <a:ext uri="{FF2B5EF4-FFF2-40B4-BE49-F238E27FC236}">
                <a16:creationId xmlns:a16="http://schemas.microsoft.com/office/drawing/2014/main" id="{2D62208B-FB68-1A81-67FF-0B1F260743DF}"/>
              </a:ext>
            </a:extLst>
          </p:cNvPr>
          <p:cNvSpPr/>
          <p:nvPr/>
        </p:nvSpPr>
        <p:spPr>
          <a:xfrm>
            <a:off x="340877" y="1102042"/>
            <a:ext cx="1947673" cy="157580"/>
          </a:xfrm>
          <a:custGeom>
            <a:avLst/>
            <a:gdLst>
              <a:gd name="connsiteX0" fmla="*/ 0 w 6966491"/>
              <a:gd name="connsiteY0" fmla="*/ 40463 h 404632"/>
              <a:gd name="connsiteX1" fmla="*/ 40463 w 6966491"/>
              <a:gd name="connsiteY1" fmla="*/ 0 h 404632"/>
              <a:gd name="connsiteX2" fmla="*/ 6926028 w 6966491"/>
              <a:gd name="connsiteY2" fmla="*/ 0 h 404632"/>
              <a:gd name="connsiteX3" fmla="*/ 6966491 w 6966491"/>
              <a:gd name="connsiteY3" fmla="*/ 40463 h 404632"/>
              <a:gd name="connsiteX4" fmla="*/ 6966491 w 6966491"/>
              <a:gd name="connsiteY4" fmla="*/ 364169 h 404632"/>
              <a:gd name="connsiteX5" fmla="*/ 6926028 w 6966491"/>
              <a:gd name="connsiteY5" fmla="*/ 404632 h 404632"/>
              <a:gd name="connsiteX6" fmla="*/ 40463 w 6966491"/>
              <a:gd name="connsiteY6" fmla="*/ 404632 h 404632"/>
              <a:gd name="connsiteX7" fmla="*/ 0 w 6966491"/>
              <a:gd name="connsiteY7" fmla="*/ 364169 h 404632"/>
              <a:gd name="connsiteX8" fmla="*/ 0 w 6966491"/>
              <a:gd name="connsiteY8" fmla="*/ 40463 h 40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6491" h="404632">
                <a:moveTo>
                  <a:pt x="0" y="40463"/>
                </a:moveTo>
                <a:cubicBezTo>
                  <a:pt x="0" y="18116"/>
                  <a:pt x="18116" y="0"/>
                  <a:pt x="40463" y="0"/>
                </a:cubicBezTo>
                <a:lnTo>
                  <a:pt x="6926028" y="0"/>
                </a:lnTo>
                <a:cubicBezTo>
                  <a:pt x="6948375" y="0"/>
                  <a:pt x="6966491" y="18116"/>
                  <a:pt x="6966491" y="40463"/>
                </a:cubicBezTo>
                <a:lnTo>
                  <a:pt x="6966491" y="364169"/>
                </a:lnTo>
                <a:cubicBezTo>
                  <a:pt x="6966491" y="386516"/>
                  <a:pt x="6948375" y="404632"/>
                  <a:pt x="6926028" y="404632"/>
                </a:cubicBezTo>
                <a:lnTo>
                  <a:pt x="40463" y="404632"/>
                </a:lnTo>
                <a:cubicBezTo>
                  <a:pt x="18116" y="404632"/>
                  <a:pt x="0" y="386516"/>
                  <a:pt x="0" y="364169"/>
                </a:cubicBezTo>
                <a:lnTo>
                  <a:pt x="0" y="40463"/>
                </a:lnTo>
                <a:close/>
              </a:path>
            </a:pathLst>
          </a:custGeom>
          <a:solidFill>
            <a:srgbClr val="2CB29B"/>
          </a:solidFill>
          <a:ln w="28575">
            <a:noFill/>
          </a:ln>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spcFirstLastPara="0" vert="horz" wrap="square" lIns="0" tIns="61722" rIns="0" bIns="60323" numCol="1" spcCol="1270" anchor="ctr" anchorCtr="0">
            <a:noAutofit/>
          </a:bodyPr>
          <a:lstStyle/>
          <a:p>
            <a:pPr algn="ctr" defTabSz="600075" eaLnBrk="1" fontAlgn="auto" hangingPunct="1">
              <a:lnSpc>
                <a:spcPct val="90000"/>
              </a:lnSpc>
              <a:spcAft>
                <a:spcPct val="35000"/>
              </a:spcAft>
            </a:pPr>
            <a:r>
              <a:rPr lang="en-US" sz="750" b="1">
                <a:solidFill>
                  <a:prstClr val="white"/>
                </a:solidFill>
                <a:latin typeface="Century Gothic" panose="020B0502020202020204" pitchFamily="34" charset="0"/>
                <a:cs typeface="Arial" panose="020B0604020202020204" pitchFamily="34" charset="0"/>
              </a:rPr>
              <a:t>Event Onset</a:t>
            </a:r>
          </a:p>
        </p:txBody>
      </p:sp>
      <p:sp>
        <p:nvSpPr>
          <p:cNvPr id="39" name="Freeform 38">
            <a:extLst>
              <a:ext uri="{FF2B5EF4-FFF2-40B4-BE49-F238E27FC236}">
                <a16:creationId xmlns:a16="http://schemas.microsoft.com/office/drawing/2014/main" id="{FA68E4B6-D4BF-C134-F881-8F621A0469AC}"/>
              </a:ext>
            </a:extLst>
          </p:cNvPr>
          <p:cNvSpPr/>
          <p:nvPr/>
        </p:nvSpPr>
        <p:spPr>
          <a:xfrm>
            <a:off x="4627036" y="1102042"/>
            <a:ext cx="2142440" cy="157580"/>
          </a:xfrm>
          <a:custGeom>
            <a:avLst/>
            <a:gdLst>
              <a:gd name="connsiteX0" fmla="*/ 0 w 6966491"/>
              <a:gd name="connsiteY0" fmla="*/ 40463 h 404632"/>
              <a:gd name="connsiteX1" fmla="*/ 40463 w 6966491"/>
              <a:gd name="connsiteY1" fmla="*/ 0 h 404632"/>
              <a:gd name="connsiteX2" fmla="*/ 6926028 w 6966491"/>
              <a:gd name="connsiteY2" fmla="*/ 0 h 404632"/>
              <a:gd name="connsiteX3" fmla="*/ 6966491 w 6966491"/>
              <a:gd name="connsiteY3" fmla="*/ 40463 h 404632"/>
              <a:gd name="connsiteX4" fmla="*/ 6966491 w 6966491"/>
              <a:gd name="connsiteY4" fmla="*/ 364169 h 404632"/>
              <a:gd name="connsiteX5" fmla="*/ 6926028 w 6966491"/>
              <a:gd name="connsiteY5" fmla="*/ 404632 h 404632"/>
              <a:gd name="connsiteX6" fmla="*/ 40463 w 6966491"/>
              <a:gd name="connsiteY6" fmla="*/ 404632 h 404632"/>
              <a:gd name="connsiteX7" fmla="*/ 0 w 6966491"/>
              <a:gd name="connsiteY7" fmla="*/ 364169 h 404632"/>
              <a:gd name="connsiteX8" fmla="*/ 0 w 6966491"/>
              <a:gd name="connsiteY8" fmla="*/ 40463 h 40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6491" h="404632">
                <a:moveTo>
                  <a:pt x="0" y="40463"/>
                </a:moveTo>
                <a:cubicBezTo>
                  <a:pt x="0" y="18116"/>
                  <a:pt x="18116" y="0"/>
                  <a:pt x="40463" y="0"/>
                </a:cubicBezTo>
                <a:lnTo>
                  <a:pt x="6926028" y="0"/>
                </a:lnTo>
                <a:cubicBezTo>
                  <a:pt x="6948375" y="0"/>
                  <a:pt x="6966491" y="18116"/>
                  <a:pt x="6966491" y="40463"/>
                </a:cubicBezTo>
                <a:lnTo>
                  <a:pt x="6966491" y="364169"/>
                </a:lnTo>
                <a:cubicBezTo>
                  <a:pt x="6966491" y="386516"/>
                  <a:pt x="6948375" y="404632"/>
                  <a:pt x="6926028" y="404632"/>
                </a:cubicBezTo>
                <a:lnTo>
                  <a:pt x="40463" y="404632"/>
                </a:lnTo>
                <a:cubicBezTo>
                  <a:pt x="18116" y="404632"/>
                  <a:pt x="0" y="386516"/>
                  <a:pt x="0" y="364169"/>
                </a:cubicBezTo>
                <a:lnTo>
                  <a:pt x="0" y="40463"/>
                </a:lnTo>
                <a:close/>
              </a:path>
            </a:pathLst>
          </a:custGeom>
          <a:solidFill>
            <a:srgbClr val="2CB29B"/>
          </a:solidFill>
          <a:ln w="28575">
            <a:noFill/>
          </a:ln>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spcFirstLastPara="0" vert="horz" wrap="square" lIns="0" tIns="61722" rIns="0" bIns="60323" numCol="1" spcCol="1270" anchor="ctr" anchorCtr="0">
            <a:noAutofit/>
          </a:bodyPr>
          <a:lstStyle/>
          <a:p>
            <a:pPr algn="ctr" defTabSz="600075" eaLnBrk="1" fontAlgn="auto" hangingPunct="1">
              <a:lnSpc>
                <a:spcPct val="90000"/>
              </a:lnSpc>
              <a:spcAft>
                <a:spcPct val="35000"/>
              </a:spcAft>
            </a:pPr>
            <a:r>
              <a:rPr lang="en-US" sz="750" b="1">
                <a:solidFill>
                  <a:prstClr val="white"/>
                </a:solidFill>
                <a:latin typeface="Century Gothic" panose="020B0502020202020204" pitchFamily="34" charset="0"/>
                <a:cs typeface="Arial" panose="020B0604020202020204" pitchFamily="34" charset="0"/>
              </a:rPr>
              <a:t>Investigate + Respond</a:t>
            </a:r>
          </a:p>
        </p:txBody>
      </p:sp>
      <p:sp>
        <p:nvSpPr>
          <p:cNvPr id="43" name="Title 42">
            <a:extLst>
              <a:ext uri="{FF2B5EF4-FFF2-40B4-BE49-F238E27FC236}">
                <a16:creationId xmlns:a16="http://schemas.microsoft.com/office/drawing/2014/main" id="{0393969E-DA7B-C766-7487-3EAB4C5B1D45}"/>
              </a:ext>
            </a:extLst>
          </p:cNvPr>
          <p:cNvSpPr>
            <a:spLocks noGrp="1"/>
          </p:cNvSpPr>
          <p:nvPr>
            <p:ph type="title"/>
          </p:nvPr>
        </p:nvSpPr>
        <p:spPr>
          <a:xfrm>
            <a:off x="283458" y="447510"/>
            <a:ext cx="3233009" cy="375101"/>
          </a:xfrm>
        </p:spPr>
        <p:txBody>
          <a:bodyPr>
            <a:normAutofit fontScale="90000"/>
          </a:bodyPr>
          <a:lstStyle/>
          <a:p>
            <a:r>
              <a:rPr lang="en-US">
                <a:solidFill>
                  <a:srgbClr val="065FA9"/>
                </a:solidFill>
                <a:cs typeface="Calibri Light"/>
              </a:rPr>
              <a:t>Defining the end-to-end</a:t>
            </a:r>
            <a:endParaRPr lang="en-US">
              <a:solidFill>
                <a:srgbClr val="065FA9"/>
              </a:solidFill>
            </a:endParaRPr>
          </a:p>
        </p:txBody>
      </p:sp>
      <p:sp>
        <p:nvSpPr>
          <p:cNvPr id="45" name="Slide Number Placeholder 44">
            <a:extLst>
              <a:ext uri="{FF2B5EF4-FFF2-40B4-BE49-F238E27FC236}">
                <a16:creationId xmlns:a16="http://schemas.microsoft.com/office/drawing/2014/main" id="{DE0A80F9-54A9-43CF-E1A9-6A9D754580D0}"/>
              </a:ext>
            </a:extLst>
          </p:cNvPr>
          <p:cNvSpPr>
            <a:spLocks noGrp="1"/>
          </p:cNvSpPr>
          <p:nvPr>
            <p:ph type="sldNum" sz="quarter" idx="12"/>
          </p:nvPr>
        </p:nvSpPr>
        <p:spPr>
          <a:xfrm>
            <a:off x="6867499" y="4792079"/>
            <a:ext cx="2057400" cy="226317"/>
          </a:xfrm>
        </p:spPr>
        <p:txBody>
          <a:bodyPr/>
          <a:lstStyle/>
          <a:p>
            <a:pPr defTabSz="685800" eaLnBrk="1" fontAlgn="auto" hangingPunct="1">
              <a:spcBef>
                <a:spcPts val="0"/>
              </a:spcBef>
              <a:spcAft>
                <a:spcPts val="0"/>
              </a:spcAft>
            </a:pPr>
            <a:fld id="{9ABF8E7D-0782-4402-876D-ACDA350B323A}" type="slidenum">
              <a:rPr lang="en-US"/>
              <a:pPr defTabSz="685800" eaLnBrk="1" fontAlgn="auto" hangingPunct="1">
                <a:spcBef>
                  <a:spcPts val="0"/>
                </a:spcBef>
                <a:spcAft>
                  <a:spcPts val="0"/>
                </a:spcAft>
              </a:pPr>
              <a:t>10</a:t>
            </a:fld>
            <a:endParaRPr lang="en-US"/>
          </a:p>
        </p:txBody>
      </p:sp>
      <p:pic>
        <p:nvPicPr>
          <p:cNvPr id="51" name="Graphic 50" descr="Patient Icon">
            <a:extLst>
              <a:ext uri="{FF2B5EF4-FFF2-40B4-BE49-F238E27FC236}">
                <a16:creationId xmlns:a16="http://schemas.microsoft.com/office/drawing/2014/main" id="{08860CBC-6686-D135-B03C-8A687FC70A7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27857" y="1413997"/>
            <a:ext cx="392334" cy="392334"/>
          </a:xfrm>
          <a:prstGeom prst="rect">
            <a:avLst/>
          </a:prstGeom>
        </p:spPr>
      </p:pic>
      <p:cxnSp>
        <p:nvCxnSpPr>
          <p:cNvPr id="60" name="Elbow Connector 59" descr="Arrow from patient to provider">
            <a:extLst>
              <a:ext uri="{FF2B5EF4-FFF2-40B4-BE49-F238E27FC236}">
                <a16:creationId xmlns:a16="http://schemas.microsoft.com/office/drawing/2014/main" id="{9600EB16-56E1-608E-3CDC-FF005E9DB120}"/>
              </a:ext>
            </a:extLst>
          </p:cNvPr>
          <p:cNvCxnSpPr>
            <a:cxnSpLocks/>
            <a:endCxn id="49" idx="1"/>
          </p:cNvCxnSpPr>
          <p:nvPr/>
        </p:nvCxnSpPr>
        <p:spPr>
          <a:xfrm rot="16200000" flipH="1">
            <a:off x="655483" y="1842231"/>
            <a:ext cx="380231" cy="297710"/>
          </a:xfrm>
          <a:prstGeom prst="bentConnector2">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Elbow Connector 61" descr="Arrow from provider to local public health">
            <a:extLst>
              <a:ext uri="{FF2B5EF4-FFF2-40B4-BE49-F238E27FC236}">
                <a16:creationId xmlns:a16="http://schemas.microsoft.com/office/drawing/2014/main" id="{312F2B1F-FC2E-2EDB-0959-42158E6D2D45}"/>
              </a:ext>
            </a:extLst>
          </p:cNvPr>
          <p:cNvCxnSpPr>
            <a:cxnSpLocks/>
            <a:stCxn id="49" idx="2"/>
            <a:endCxn id="55" idx="1"/>
          </p:cNvCxnSpPr>
          <p:nvPr/>
        </p:nvCxnSpPr>
        <p:spPr>
          <a:xfrm rot="16200000" flipH="1">
            <a:off x="1105639" y="2426681"/>
            <a:ext cx="426017" cy="291723"/>
          </a:xfrm>
          <a:prstGeom prst="bentConnector2">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Elbow Connector 63" descr="Arrow from local to state public health">
            <a:extLst>
              <a:ext uri="{FF2B5EF4-FFF2-40B4-BE49-F238E27FC236}">
                <a16:creationId xmlns:a16="http://schemas.microsoft.com/office/drawing/2014/main" id="{8E73EDF9-CC8D-DDBE-6B2D-B957D9D4777E}"/>
              </a:ext>
            </a:extLst>
          </p:cNvPr>
          <p:cNvCxnSpPr>
            <a:cxnSpLocks/>
            <a:endCxn id="53" idx="1"/>
          </p:cNvCxnSpPr>
          <p:nvPr/>
        </p:nvCxnSpPr>
        <p:spPr>
          <a:xfrm rot="16200000" flipH="1">
            <a:off x="1641585" y="3011051"/>
            <a:ext cx="435405" cy="363734"/>
          </a:xfrm>
          <a:prstGeom prst="bentConnector2">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7" name="Elbow Connector 66" descr="arrow from state to CDC">
            <a:extLst>
              <a:ext uri="{FF2B5EF4-FFF2-40B4-BE49-F238E27FC236}">
                <a16:creationId xmlns:a16="http://schemas.microsoft.com/office/drawing/2014/main" id="{7FA82D80-D50F-BA3A-C958-F0C1C604F15F}"/>
              </a:ext>
            </a:extLst>
          </p:cNvPr>
          <p:cNvCxnSpPr>
            <a:cxnSpLocks/>
          </p:cNvCxnSpPr>
          <p:nvPr/>
        </p:nvCxnSpPr>
        <p:spPr>
          <a:xfrm rot="16200000" flipH="1">
            <a:off x="2156350" y="3619667"/>
            <a:ext cx="477443" cy="383589"/>
          </a:xfrm>
          <a:prstGeom prst="bentConnector3">
            <a:avLst>
              <a:gd name="adj1" fmla="val 101160"/>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descr="Arrow from local public health to Epi investigates">
            <a:extLst>
              <a:ext uri="{FF2B5EF4-FFF2-40B4-BE49-F238E27FC236}">
                <a16:creationId xmlns:a16="http://schemas.microsoft.com/office/drawing/2014/main" id="{42C23965-B8D7-E7DB-098C-021F42963E03}"/>
              </a:ext>
            </a:extLst>
          </p:cNvPr>
          <p:cNvCxnSpPr>
            <a:cxnSpLocks/>
          </p:cNvCxnSpPr>
          <p:nvPr/>
        </p:nvCxnSpPr>
        <p:spPr>
          <a:xfrm>
            <a:off x="3352800" y="2841851"/>
            <a:ext cx="1219200"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descr="arrow from Epi investigates to PH action is taken">
            <a:extLst>
              <a:ext uri="{FF2B5EF4-FFF2-40B4-BE49-F238E27FC236}">
                <a16:creationId xmlns:a16="http://schemas.microsoft.com/office/drawing/2014/main" id="{3C0B4F47-EA99-B516-5B46-43F8CB084485}"/>
              </a:ext>
            </a:extLst>
          </p:cNvPr>
          <p:cNvCxnSpPr>
            <a:cxnSpLocks/>
          </p:cNvCxnSpPr>
          <p:nvPr/>
        </p:nvCxnSpPr>
        <p:spPr>
          <a:xfrm flipV="1">
            <a:off x="5593557" y="2823767"/>
            <a:ext cx="323977" cy="507"/>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descr="Arrow from State public health receives report to Epi Investigates">
            <a:extLst>
              <a:ext uri="{FF2B5EF4-FFF2-40B4-BE49-F238E27FC236}">
                <a16:creationId xmlns:a16="http://schemas.microsoft.com/office/drawing/2014/main" id="{4E7FD854-6DA0-1424-23B2-D1B6FDB73E0B}"/>
              </a:ext>
            </a:extLst>
          </p:cNvPr>
          <p:cNvCxnSpPr>
            <a:cxnSpLocks/>
            <a:stCxn id="16" idx="3"/>
            <a:endCxn id="33" idx="1"/>
          </p:cNvCxnSpPr>
          <p:nvPr/>
        </p:nvCxnSpPr>
        <p:spPr>
          <a:xfrm>
            <a:off x="3903555" y="3461409"/>
            <a:ext cx="711728"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descr="Arrow from Epi investigates to PH action is taken ">
            <a:extLst>
              <a:ext uri="{FF2B5EF4-FFF2-40B4-BE49-F238E27FC236}">
                <a16:creationId xmlns:a16="http://schemas.microsoft.com/office/drawing/2014/main" id="{E84617CC-2960-FB62-6239-8BF8B5C6BE63}"/>
              </a:ext>
            </a:extLst>
          </p:cNvPr>
          <p:cNvCxnSpPr>
            <a:cxnSpLocks/>
          </p:cNvCxnSpPr>
          <p:nvPr/>
        </p:nvCxnSpPr>
        <p:spPr>
          <a:xfrm flipV="1">
            <a:off x="5607444" y="3452894"/>
            <a:ext cx="323977" cy="507"/>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7E8BE07-53A4-887B-4D9B-9130DA6F7CEC}"/>
              </a:ext>
            </a:extLst>
          </p:cNvPr>
          <p:cNvSpPr/>
          <p:nvPr/>
        </p:nvSpPr>
        <p:spPr>
          <a:xfrm>
            <a:off x="7190815" y="3255209"/>
            <a:ext cx="1496055"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Information is shared</a:t>
            </a:r>
          </a:p>
        </p:txBody>
      </p:sp>
      <p:sp>
        <p:nvSpPr>
          <p:cNvPr id="5" name="Rectangle 4">
            <a:extLst>
              <a:ext uri="{FF2B5EF4-FFF2-40B4-BE49-F238E27FC236}">
                <a16:creationId xmlns:a16="http://schemas.microsoft.com/office/drawing/2014/main" id="{48C7F7A4-9215-9624-13C5-BF03C89446EC}"/>
              </a:ext>
            </a:extLst>
          </p:cNvPr>
          <p:cNvSpPr/>
          <p:nvPr/>
        </p:nvSpPr>
        <p:spPr>
          <a:xfrm>
            <a:off x="7190815" y="2669560"/>
            <a:ext cx="1496055"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Information is shared</a:t>
            </a:r>
          </a:p>
        </p:txBody>
      </p:sp>
      <p:pic>
        <p:nvPicPr>
          <p:cNvPr id="6" name="Graphic 5" descr="CDC logo icon">
            <a:extLst>
              <a:ext uri="{FF2B5EF4-FFF2-40B4-BE49-F238E27FC236}">
                <a16:creationId xmlns:a16="http://schemas.microsoft.com/office/drawing/2014/main" id="{F898F076-47EE-5001-6E54-A91AD3C2553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634532" y="3879050"/>
            <a:ext cx="430874" cy="248949"/>
          </a:xfrm>
          <a:prstGeom prst="rect">
            <a:avLst/>
          </a:prstGeom>
        </p:spPr>
      </p:pic>
      <p:cxnSp>
        <p:nvCxnSpPr>
          <p:cNvPr id="10" name="Straight Arrow Connector 9" descr="Arrow from CDC receives case notification to Epi investigates">
            <a:extLst>
              <a:ext uri="{FF2B5EF4-FFF2-40B4-BE49-F238E27FC236}">
                <a16:creationId xmlns:a16="http://schemas.microsoft.com/office/drawing/2014/main" id="{70548F6C-DDCD-F74F-FF5F-B0E668BF6FCE}"/>
              </a:ext>
            </a:extLst>
          </p:cNvPr>
          <p:cNvCxnSpPr>
            <a:cxnSpLocks/>
          </p:cNvCxnSpPr>
          <p:nvPr/>
        </p:nvCxnSpPr>
        <p:spPr>
          <a:xfrm>
            <a:off x="4107247" y="3990219"/>
            <a:ext cx="486120"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descr="Arrow from Epi Investigates to PH action is taken">
            <a:extLst>
              <a:ext uri="{FF2B5EF4-FFF2-40B4-BE49-F238E27FC236}">
                <a16:creationId xmlns:a16="http://schemas.microsoft.com/office/drawing/2014/main" id="{AA46BA94-A913-AF02-AEC4-B1602A50DD93}"/>
              </a:ext>
            </a:extLst>
          </p:cNvPr>
          <p:cNvCxnSpPr>
            <a:cxnSpLocks/>
          </p:cNvCxnSpPr>
          <p:nvPr/>
        </p:nvCxnSpPr>
        <p:spPr>
          <a:xfrm flipV="1">
            <a:off x="5607444" y="4006492"/>
            <a:ext cx="323977" cy="507"/>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descr="Arrow from public health action is taken to information is shared">
            <a:extLst>
              <a:ext uri="{FF2B5EF4-FFF2-40B4-BE49-F238E27FC236}">
                <a16:creationId xmlns:a16="http://schemas.microsoft.com/office/drawing/2014/main" id="{7F8F9BD5-8770-ABFF-F2F2-AD4CB3F42E2D}"/>
              </a:ext>
            </a:extLst>
          </p:cNvPr>
          <p:cNvCxnSpPr>
            <a:cxnSpLocks/>
          </p:cNvCxnSpPr>
          <p:nvPr/>
        </p:nvCxnSpPr>
        <p:spPr>
          <a:xfrm>
            <a:off x="6584575" y="3444884"/>
            <a:ext cx="588206"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descr="Arrow from public health action is taken to information is shared">
            <a:extLst>
              <a:ext uri="{FF2B5EF4-FFF2-40B4-BE49-F238E27FC236}">
                <a16:creationId xmlns:a16="http://schemas.microsoft.com/office/drawing/2014/main" id="{5127B563-75FC-3C2C-20E1-FDCD31CD5A28}"/>
              </a:ext>
            </a:extLst>
          </p:cNvPr>
          <p:cNvCxnSpPr>
            <a:cxnSpLocks/>
          </p:cNvCxnSpPr>
          <p:nvPr/>
        </p:nvCxnSpPr>
        <p:spPr>
          <a:xfrm>
            <a:off x="6609363" y="2833448"/>
            <a:ext cx="588206"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descr="Arrow from public health action is taken to information is shared">
            <a:extLst>
              <a:ext uri="{FF2B5EF4-FFF2-40B4-BE49-F238E27FC236}">
                <a16:creationId xmlns:a16="http://schemas.microsoft.com/office/drawing/2014/main" id="{3D5EFDC5-B682-D416-CDAF-45CD0201950F}"/>
              </a:ext>
            </a:extLst>
          </p:cNvPr>
          <p:cNvCxnSpPr>
            <a:cxnSpLocks/>
          </p:cNvCxnSpPr>
          <p:nvPr/>
        </p:nvCxnSpPr>
        <p:spPr>
          <a:xfrm>
            <a:off x="6584575" y="4015007"/>
            <a:ext cx="588206" cy="0"/>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E456A5E9-C582-9FAB-468D-4158DAC00A6C}"/>
              </a:ext>
            </a:extLst>
          </p:cNvPr>
          <p:cNvSpPr/>
          <p:nvPr/>
        </p:nvSpPr>
        <p:spPr>
          <a:xfrm>
            <a:off x="7182552" y="2074650"/>
            <a:ext cx="1496055"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Information is received, action is taken</a:t>
            </a:r>
          </a:p>
        </p:txBody>
      </p:sp>
      <p:sp>
        <p:nvSpPr>
          <p:cNvPr id="24" name="Rectangle 23">
            <a:extLst>
              <a:ext uri="{FF2B5EF4-FFF2-40B4-BE49-F238E27FC236}">
                <a16:creationId xmlns:a16="http://schemas.microsoft.com/office/drawing/2014/main" id="{55FC68C9-255C-E5DE-7C3A-72D17BAAF898}"/>
              </a:ext>
            </a:extLst>
          </p:cNvPr>
          <p:cNvSpPr/>
          <p:nvPr/>
        </p:nvSpPr>
        <p:spPr>
          <a:xfrm>
            <a:off x="7199077" y="1479739"/>
            <a:ext cx="1496055"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eaLnBrk="1" fontAlgn="auto" hangingPunct="1">
              <a:spcBef>
                <a:spcPts val="0"/>
              </a:spcBef>
              <a:spcAft>
                <a:spcPts val="0"/>
              </a:spcAft>
            </a:pPr>
            <a:r>
              <a:rPr lang="en-US" sz="900">
                <a:solidFill>
                  <a:srgbClr val="065FA9"/>
                </a:solidFill>
                <a:latin typeface="Century Gothic" panose="020B0502020202020204" pitchFamily="34" charset="0"/>
              </a:rPr>
              <a:t>Information is received, action is taken</a:t>
            </a:r>
          </a:p>
        </p:txBody>
      </p:sp>
      <p:pic>
        <p:nvPicPr>
          <p:cNvPr id="25" name="Graphic 24" descr="CDC Logo">
            <a:extLst>
              <a:ext uri="{FF2B5EF4-FFF2-40B4-BE49-F238E27FC236}">
                <a16:creationId xmlns:a16="http://schemas.microsoft.com/office/drawing/2014/main" id="{A7A66EB3-A3CD-3EBC-DEC2-D88C2DC3C63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15495" y="4719486"/>
            <a:ext cx="473961" cy="273844"/>
          </a:xfrm>
          <a:prstGeom prst="rect">
            <a:avLst/>
          </a:prstGeom>
        </p:spPr>
      </p:pic>
      <p:cxnSp>
        <p:nvCxnSpPr>
          <p:cNvPr id="27" name="Straight Arrow Connector 26" descr="Arrow showing information is shared between patients, providers, local public health, state PH, CDC. Action is taken at patient and provider level">
            <a:extLst>
              <a:ext uri="{FF2B5EF4-FFF2-40B4-BE49-F238E27FC236}">
                <a16:creationId xmlns:a16="http://schemas.microsoft.com/office/drawing/2014/main" id="{D084B46C-2F9F-9CAC-CF21-6E6BA1D13D4C}"/>
              </a:ext>
            </a:extLst>
          </p:cNvPr>
          <p:cNvCxnSpPr>
            <a:cxnSpLocks/>
          </p:cNvCxnSpPr>
          <p:nvPr/>
        </p:nvCxnSpPr>
        <p:spPr>
          <a:xfrm>
            <a:off x="7809005" y="2960438"/>
            <a:ext cx="0" cy="30620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descr="Arrow showing information is shared between patients, providers, local public health, state PH, CDC. Action is taken at patient and provider level">
            <a:extLst>
              <a:ext uri="{FF2B5EF4-FFF2-40B4-BE49-F238E27FC236}">
                <a16:creationId xmlns:a16="http://schemas.microsoft.com/office/drawing/2014/main" id="{CD3FE8F1-4264-5274-6977-6B41812D0078}"/>
              </a:ext>
            </a:extLst>
          </p:cNvPr>
          <p:cNvCxnSpPr>
            <a:cxnSpLocks/>
          </p:cNvCxnSpPr>
          <p:nvPr/>
        </p:nvCxnSpPr>
        <p:spPr>
          <a:xfrm>
            <a:off x="7800164" y="2399984"/>
            <a:ext cx="0" cy="30620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descr="Arrow showing information is shared between patients, providers, local public health, state PH, CDC. Action is taken at patient and provider level">
            <a:extLst>
              <a:ext uri="{FF2B5EF4-FFF2-40B4-BE49-F238E27FC236}">
                <a16:creationId xmlns:a16="http://schemas.microsoft.com/office/drawing/2014/main" id="{E8741D6D-763A-1C05-2375-29BED94A165C}"/>
              </a:ext>
            </a:extLst>
          </p:cNvPr>
          <p:cNvCxnSpPr>
            <a:cxnSpLocks/>
          </p:cNvCxnSpPr>
          <p:nvPr/>
        </p:nvCxnSpPr>
        <p:spPr>
          <a:xfrm>
            <a:off x="7809005" y="3572850"/>
            <a:ext cx="0" cy="30620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descr="Arrow showing information is shared between patients, providers, local public health, state PH, CDC. Action is taken at patient and provider level">
            <a:extLst>
              <a:ext uri="{FF2B5EF4-FFF2-40B4-BE49-F238E27FC236}">
                <a16:creationId xmlns:a16="http://schemas.microsoft.com/office/drawing/2014/main" id="{083A6570-AD3B-8386-167A-D81596F9D770}"/>
              </a:ext>
            </a:extLst>
          </p:cNvPr>
          <p:cNvCxnSpPr>
            <a:cxnSpLocks/>
          </p:cNvCxnSpPr>
          <p:nvPr/>
        </p:nvCxnSpPr>
        <p:spPr>
          <a:xfrm>
            <a:off x="7791902" y="1788547"/>
            <a:ext cx="0" cy="306200"/>
          </a:xfrm>
          <a:prstGeom prst="straightConnector1">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descr="Arrow from Provider treats Patient to Information is received, action is taken">
            <a:extLst>
              <a:ext uri="{FF2B5EF4-FFF2-40B4-BE49-F238E27FC236}">
                <a16:creationId xmlns:a16="http://schemas.microsoft.com/office/drawing/2014/main" id="{92606DAC-5E1C-0C85-89D7-858501115FD3}"/>
              </a:ext>
            </a:extLst>
          </p:cNvPr>
          <p:cNvCxnSpPr>
            <a:cxnSpLocks/>
          </p:cNvCxnSpPr>
          <p:nvPr/>
        </p:nvCxnSpPr>
        <p:spPr>
          <a:xfrm>
            <a:off x="2815590" y="2224631"/>
            <a:ext cx="4253573" cy="18356"/>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descr="Arrow from patient is sick and seeks care to Information is received, action is taken">
            <a:extLst>
              <a:ext uri="{FF2B5EF4-FFF2-40B4-BE49-F238E27FC236}">
                <a16:creationId xmlns:a16="http://schemas.microsoft.com/office/drawing/2014/main" id="{7A75E80A-6A90-7254-B140-4C25FD4187B6}"/>
              </a:ext>
            </a:extLst>
          </p:cNvPr>
          <p:cNvCxnSpPr>
            <a:cxnSpLocks/>
          </p:cNvCxnSpPr>
          <p:nvPr/>
        </p:nvCxnSpPr>
        <p:spPr>
          <a:xfrm>
            <a:off x="2155995" y="1654303"/>
            <a:ext cx="4832011" cy="13628"/>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 name="Graphic 7" descr="Icon for other federal agencies">
            <a:extLst>
              <a:ext uri="{FF2B5EF4-FFF2-40B4-BE49-F238E27FC236}">
                <a16:creationId xmlns:a16="http://schemas.microsoft.com/office/drawing/2014/main" id="{A1A289D4-C49F-616A-D034-F17D212B997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90679" y="4355435"/>
            <a:ext cx="324243" cy="324243"/>
          </a:xfrm>
          <a:prstGeom prst="rect">
            <a:avLst/>
          </a:prstGeom>
        </p:spPr>
      </p:pic>
      <p:cxnSp>
        <p:nvCxnSpPr>
          <p:cNvPr id="9" name="Elbow Connector 8" descr="Arrow from CDC to other federal agencies">
            <a:extLst>
              <a:ext uri="{FF2B5EF4-FFF2-40B4-BE49-F238E27FC236}">
                <a16:creationId xmlns:a16="http://schemas.microsoft.com/office/drawing/2014/main" id="{20D902DB-7286-5AD7-5CB1-7C86F28BD35D}"/>
              </a:ext>
            </a:extLst>
          </p:cNvPr>
          <p:cNvCxnSpPr>
            <a:cxnSpLocks/>
          </p:cNvCxnSpPr>
          <p:nvPr/>
        </p:nvCxnSpPr>
        <p:spPr>
          <a:xfrm rot="16200000" flipH="1">
            <a:off x="2757692" y="4180947"/>
            <a:ext cx="435405" cy="363734"/>
          </a:xfrm>
          <a:prstGeom prst="bentConnector2">
            <a:avLst/>
          </a:prstGeom>
          <a:ln w="190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420D5C9-830C-F1DD-DCAD-FB295D44A912}"/>
              </a:ext>
            </a:extLst>
          </p:cNvPr>
          <p:cNvSpPr/>
          <p:nvPr/>
        </p:nvSpPr>
        <p:spPr>
          <a:xfrm>
            <a:off x="3548338" y="4341955"/>
            <a:ext cx="1821788" cy="3253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defTabSz="685800" eaLnBrk="1" fontAlgn="auto" hangingPunct="1">
              <a:spcBef>
                <a:spcPts val="0"/>
              </a:spcBef>
              <a:spcAft>
                <a:spcPts val="0"/>
              </a:spcAft>
            </a:pPr>
            <a:endParaRPr lang="en-US" sz="900">
              <a:solidFill>
                <a:srgbClr val="065FA9"/>
              </a:solidFill>
              <a:latin typeface="Century Gothic" panose="020B0502020202020204" pitchFamily="34" charset="0"/>
            </a:endParaRPr>
          </a:p>
          <a:p>
            <a:pPr defTabSz="685800" eaLnBrk="1" fontAlgn="auto" hangingPunct="1">
              <a:spcBef>
                <a:spcPts val="0"/>
              </a:spcBef>
              <a:spcAft>
                <a:spcPts val="0"/>
              </a:spcAft>
            </a:pPr>
            <a:r>
              <a:rPr lang="en-US" sz="900">
                <a:solidFill>
                  <a:srgbClr val="065FA9"/>
                </a:solidFill>
                <a:latin typeface="Century Gothic"/>
              </a:rPr>
              <a:t>Other Federal agencies are notified (FDA, USDA, etc.)</a:t>
            </a:r>
            <a:endParaRPr lang="en-US" sz="900">
              <a:solidFill>
                <a:srgbClr val="065FA9"/>
              </a:solidFill>
              <a:latin typeface="Century Gothic" panose="020B0502020202020204" pitchFamily="34" charset="0"/>
            </a:endParaRPr>
          </a:p>
        </p:txBody>
      </p:sp>
    </p:spTree>
    <p:extLst>
      <p:ext uri="{BB962C8B-B14F-4D97-AF65-F5344CB8AC3E}">
        <p14:creationId xmlns:p14="http://schemas.microsoft.com/office/powerpoint/2010/main" val="823047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64D9D273-F885-DB90-6934-B20233137210}"/>
              </a:ext>
              <a:ext uri="{C183D7F6-B498-43B3-948B-1728B52AA6E4}">
                <adec:decorative xmlns:adec="http://schemas.microsoft.com/office/drawing/2017/decorative" val="1"/>
              </a:ext>
            </a:extLst>
          </p:cNvPr>
          <p:cNvSpPr txBox="1"/>
          <p:nvPr/>
        </p:nvSpPr>
        <p:spPr>
          <a:xfrm>
            <a:off x="531031" y="4702329"/>
            <a:ext cx="0" cy="0"/>
          </a:xfrm>
          <a:prstGeom prst="rect">
            <a:avLst/>
          </a:prstGeom>
        </p:spPr>
        <p:txBody>
          <a:bodyPr vert="horz" wrap="none" lIns="68580" tIns="34290" rIns="68580" bIns="34290" rtlCol="0" anchor="ctr">
            <a:normAutofit fontScale="25000" lnSpcReduction="20000"/>
          </a:bodyPr>
          <a:lstStyle/>
          <a:p>
            <a:pPr algn="l"/>
            <a:endParaRPr lang="en-US" sz="1350">
              <a:solidFill>
                <a:srgbClr val="184363"/>
              </a:solidFill>
            </a:endParaRPr>
          </a:p>
        </p:txBody>
      </p:sp>
      <p:sp>
        <p:nvSpPr>
          <p:cNvPr id="8" name="Slide Number Placeholder 7">
            <a:extLst>
              <a:ext uri="{FF2B5EF4-FFF2-40B4-BE49-F238E27FC236}">
                <a16:creationId xmlns:a16="http://schemas.microsoft.com/office/drawing/2014/main" id="{BBE681F3-8B14-1D0D-78FD-F32A15FE2FC0}"/>
              </a:ext>
            </a:extLst>
          </p:cNvPr>
          <p:cNvSpPr>
            <a:spLocks noGrp="1"/>
          </p:cNvSpPr>
          <p:nvPr>
            <p:ph type="sldNum" sz="quarter" idx="12"/>
          </p:nvPr>
        </p:nvSpPr>
        <p:spPr/>
        <p:txBody>
          <a:bodyPr/>
          <a:lstStyle/>
          <a:p>
            <a:fld id="{330EA680-D336-4FF7-8B7A-9848BB0A1C32}" type="slidenum">
              <a:rPr lang="en-US" smtClean="0"/>
              <a:pPr/>
              <a:t>11</a:t>
            </a:fld>
            <a:endParaRPr lang="en-US"/>
          </a:p>
        </p:txBody>
      </p:sp>
      <p:sp>
        <p:nvSpPr>
          <p:cNvPr id="2" name="Title 1">
            <a:extLst>
              <a:ext uri="{FF2B5EF4-FFF2-40B4-BE49-F238E27FC236}">
                <a16:creationId xmlns:a16="http://schemas.microsoft.com/office/drawing/2014/main" id="{66464FDC-0FE1-55AE-8090-BCC7A64AF168}"/>
              </a:ext>
            </a:extLst>
          </p:cNvPr>
          <p:cNvSpPr>
            <a:spLocks noGrp="1"/>
          </p:cNvSpPr>
          <p:nvPr>
            <p:ph type="title"/>
          </p:nvPr>
        </p:nvSpPr>
        <p:spPr/>
        <p:txBody>
          <a:bodyPr>
            <a:normAutofit/>
          </a:bodyPr>
          <a:lstStyle/>
          <a:p>
            <a:r>
              <a:rPr lang="en-US"/>
              <a:t>4 Scenarios across 4 Use Cases (hypothesized)</a:t>
            </a:r>
          </a:p>
        </p:txBody>
      </p:sp>
      <p:sp>
        <p:nvSpPr>
          <p:cNvPr id="4" name="Title 1">
            <a:extLst>
              <a:ext uri="{FF2B5EF4-FFF2-40B4-BE49-F238E27FC236}">
                <a16:creationId xmlns:a16="http://schemas.microsoft.com/office/drawing/2014/main" id="{0C41A26B-1F26-4DA7-9468-B1120BFA6CCE}"/>
              </a:ext>
            </a:extLst>
          </p:cNvPr>
          <p:cNvSpPr txBox="1">
            <a:spLocks/>
          </p:cNvSpPr>
          <p:nvPr/>
        </p:nvSpPr>
        <p:spPr>
          <a:xfrm>
            <a:off x="287796" y="1494201"/>
            <a:ext cx="2027053" cy="502444"/>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ctr">
              <a:lnSpc>
                <a:spcPct val="100000"/>
              </a:lnSpc>
            </a:pPr>
            <a:r>
              <a:rPr lang="en-US" sz="1050">
                <a:solidFill>
                  <a:srgbClr val="065FA9"/>
                </a:solidFill>
                <a:latin typeface="Century Gothic" panose="020B0502020202020204" pitchFamily="34" charset="0"/>
              </a:rPr>
              <a:t>Detect signals or trends</a:t>
            </a:r>
            <a:endParaRPr lang="en-US" sz="1050" baseline="30000">
              <a:solidFill>
                <a:srgbClr val="065FA9"/>
              </a:solidFill>
              <a:latin typeface="Century Gothic" panose="020B0502020202020204" pitchFamily="34" charset="0"/>
            </a:endParaRPr>
          </a:p>
        </p:txBody>
      </p:sp>
      <p:grpSp>
        <p:nvGrpSpPr>
          <p:cNvPr id="68" name="Group 67">
            <a:extLst>
              <a:ext uri="{FF2B5EF4-FFF2-40B4-BE49-F238E27FC236}">
                <a16:creationId xmlns:a16="http://schemas.microsoft.com/office/drawing/2014/main" id="{6B25635B-62A5-4C2C-46A3-8C567CB76E3F}"/>
              </a:ext>
              <a:ext uri="{C183D7F6-B498-43B3-948B-1728B52AA6E4}">
                <adec:decorative xmlns:adec="http://schemas.microsoft.com/office/drawing/2017/decorative" val="1"/>
              </a:ext>
            </a:extLst>
          </p:cNvPr>
          <p:cNvGrpSpPr/>
          <p:nvPr/>
        </p:nvGrpSpPr>
        <p:grpSpPr>
          <a:xfrm>
            <a:off x="118957" y="1811719"/>
            <a:ext cx="2062265" cy="1141001"/>
            <a:chOff x="421954" y="2942082"/>
            <a:chExt cx="3327122" cy="1521334"/>
          </a:xfrm>
        </p:grpSpPr>
        <p:grpSp>
          <p:nvGrpSpPr>
            <p:cNvPr id="69" name="Group 68">
              <a:extLst>
                <a:ext uri="{FF2B5EF4-FFF2-40B4-BE49-F238E27FC236}">
                  <a16:creationId xmlns:a16="http://schemas.microsoft.com/office/drawing/2014/main" id="{1EAC065A-73BE-DDBB-75B5-FFA3C1EFD308}"/>
                </a:ext>
              </a:extLst>
            </p:cNvPr>
            <p:cNvGrpSpPr/>
            <p:nvPr/>
          </p:nvGrpSpPr>
          <p:grpSpPr>
            <a:xfrm>
              <a:off x="421954" y="2942082"/>
              <a:ext cx="1134959" cy="1512851"/>
              <a:chOff x="256854" y="2942082"/>
              <a:chExt cx="1134959" cy="1512851"/>
            </a:xfrm>
          </p:grpSpPr>
          <p:sp>
            <p:nvSpPr>
              <p:cNvPr id="88" name="Title 1">
                <a:extLst>
                  <a:ext uri="{FF2B5EF4-FFF2-40B4-BE49-F238E27FC236}">
                    <a16:creationId xmlns:a16="http://schemas.microsoft.com/office/drawing/2014/main" id="{03D544B6-CB00-F274-E13D-7485EB4EF7B1}"/>
                  </a:ext>
                </a:extLst>
              </p:cNvPr>
              <p:cNvSpPr txBox="1">
                <a:spLocks/>
              </p:cNvSpPr>
              <p:nvPr/>
            </p:nvSpPr>
            <p:spPr>
              <a:xfrm>
                <a:off x="427020" y="2942082"/>
                <a:ext cx="964793"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Data Quality</a:t>
                </a:r>
              </a:p>
            </p:txBody>
          </p:sp>
          <p:sp>
            <p:nvSpPr>
              <p:cNvPr id="89" name="Title 1">
                <a:extLst>
                  <a:ext uri="{FF2B5EF4-FFF2-40B4-BE49-F238E27FC236}">
                    <a16:creationId xmlns:a16="http://schemas.microsoft.com/office/drawing/2014/main" id="{A0097C13-61AA-63FC-8DCF-675F568B0551}"/>
                  </a:ext>
                </a:extLst>
              </p:cNvPr>
              <p:cNvSpPr txBox="1">
                <a:spLocks/>
              </p:cNvSpPr>
              <p:nvPr/>
            </p:nvSpPr>
            <p:spPr>
              <a:xfrm>
                <a:off x="578588" y="3403733"/>
                <a:ext cx="813225"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Timeliness</a:t>
                </a:r>
              </a:p>
            </p:txBody>
          </p:sp>
          <p:sp>
            <p:nvSpPr>
              <p:cNvPr id="90" name="Title 1">
                <a:extLst>
                  <a:ext uri="{FF2B5EF4-FFF2-40B4-BE49-F238E27FC236}">
                    <a16:creationId xmlns:a16="http://schemas.microsoft.com/office/drawing/2014/main" id="{11A4C1A1-C43C-1E2E-4DFA-51FB07C8E84C}"/>
                  </a:ext>
                </a:extLst>
              </p:cNvPr>
              <p:cNvSpPr txBox="1">
                <a:spLocks/>
              </p:cNvSpPr>
              <p:nvPr/>
            </p:nvSpPr>
            <p:spPr>
              <a:xfrm>
                <a:off x="256854" y="3845910"/>
                <a:ext cx="1134959"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Quantity </a:t>
                </a:r>
                <a:br>
                  <a:rPr lang="en-US" sz="600" b="0">
                    <a:solidFill>
                      <a:srgbClr val="184363"/>
                    </a:solidFill>
                    <a:latin typeface="Century Gothic" panose="020B0502020202020204" pitchFamily="34" charset="0"/>
                  </a:rPr>
                </a:br>
                <a:r>
                  <a:rPr lang="en-US" sz="600" b="0">
                    <a:solidFill>
                      <a:srgbClr val="184363"/>
                    </a:solidFill>
                    <a:latin typeface="Century Gothic" panose="020B0502020202020204" pitchFamily="34" charset="0"/>
                  </a:rPr>
                  <a:t>of Data Elements</a:t>
                </a:r>
              </a:p>
            </p:txBody>
          </p:sp>
        </p:grpSp>
        <p:sp>
          <p:nvSpPr>
            <p:cNvPr id="70" name="Left-Right Arrow 69">
              <a:extLst>
                <a:ext uri="{FF2B5EF4-FFF2-40B4-BE49-F238E27FC236}">
                  <a16:creationId xmlns:a16="http://schemas.microsoft.com/office/drawing/2014/main" id="{A2CCD622-3B0D-2A75-4528-332DA368F586}"/>
                </a:ext>
              </a:extLst>
            </p:cNvPr>
            <p:cNvSpPr/>
            <p:nvPr/>
          </p:nvSpPr>
          <p:spPr>
            <a:xfrm>
              <a:off x="1549772" y="3189707"/>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71" name="Left-Right Arrow 70">
              <a:extLst>
                <a:ext uri="{FF2B5EF4-FFF2-40B4-BE49-F238E27FC236}">
                  <a16:creationId xmlns:a16="http://schemas.microsoft.com/office/drawing/2014/main" id="{C6EA588D-55D4-DB0C-7176-9081FF094C04}"/>
                </a:ext>
              </a:extLst>
            </p:cNvPr>
            <p:cNvSpPr/>
            <p:nvPr/>
          </p:nvSpPr>
          <p:spPr>
            <a:xfrm>
              <a:off x="1549772" y="3650121"/>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72" name="Left-Right Arrow 71">
              <a:extLst>
                <a:ext uri="{FF2B5EF4-FFF2-40B4-BE49-F238E27FC236}">
                  <a16:creationId xmlns:a16="http://schemas.microsoft.com/office/drawing/2014/main" id="{E93FE840-5A65-B201-4A05-C7F93C6E6C6E}"/>
                </a:ext>
              </a:extLst>
            </p:cNvPr>
            <p:cNvSpPr/>
            <p:nvPr/>
          </p:nvSpPr>
          <p:spPr>
            <a:xfrm>
              <a:off x="1549772" y="4102765"/>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73" name="Oval 72">
              <a:extLst>
                <a:ext uri="{FF2B5EF4-FFF2-40B4-BE49-F238E27FC236}">
                  <a16:creationId xmlns:a16="http://schemas.microsoft.com/office/drawing/2014/main" id="{F983C02E-16BC-B01F-484B-88D9F4B7B76E}"/>
                </a:ext>
              </a:extLst>
            </p:cNvPr>
            <p:cNvSpPr/>
            <p:nvPr/>
          </p:nvSpPr>
          <p:spPr>
            <a:xfrm>
              <a:off x="2068976" y="3180087"/>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7C756466-ADFD-DD87-1973-6A311930455B}"/>
                </a:ext>
              </a:extLst>
            </p:cNvPr>
            <p:cNvSpPr/>
            <p:nvPr/>
          </p:nvSpPr>
          <p:spPr>
            <a:xfrm>
              <a:off x="3370404" y="3633266"/>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B1F8BFE6-63CA-E85E-3CE3-024C9C6D249F}"/>
                </a:ext>
              </a:extLst>
            </p:cNvPr>
            <p:cNvSpPr/>
            <p:nvPr/>
          </p:nvSpPr>
          <p:spPr>
            <a:xfrm>
              <a:off x="1634458" y="4091065"/>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a:extLst>
                <a:ext uri="{FF2B5EF4-FFF2-40B4-BE49-F238E27FC236}">
                  <a16:creationId xmlns:a16="http://schemas.microsoft.com/office/drawing/2014/main" id="{E3AFF2AC-A249-6608-DCD8-15B928F56226}"/>
                </a:ext>
              </a:extLst>
            </p:cNvPr>
            <p:cNvSpPr txBox="1"/>
            <p:nvPr/>
          </p:nvSpPr>
          <p:spPr>
            <a:xfrm>
              <a:off x="1447892" y="3302773"/>
              <a:ext cx="47195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83" name="TextBox 82">
              <a:extLst>
                <a:ext uri="{FF2B5EF4-FFF2-40B4-BE49-F238E27FC236}">
                  <a16:creationId xmlns:a16="http://schemas.microsoft.com/office/drawing/2014/main" id="{0017B9BE-EBAD-3D58-B546-C5B1AEB76FD3}"/>
                </a:ext>
              </a:extLst>
            </p:cNvPr>
            <p:cNvSpPr txBox="1"/>
            <p:nvPr/>
          </p:nvSpPr>
          <p:spPr>
            <a:xfrm>
              <a:off x="3219749" y="3302773"/>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sp>
          <p:nvSpPr>
            <p:cNvPr id="84" name="TextBox 83">
              <a:extLst>
                <a:ext uri="{FF2B5EF4-FFF2-40B4-BE49-F238E27FC236}">
                  <a16:creationId xmlns:a16="http://schemas.microsoft.com/office/drawing/2014/main" id="{A5635C63-D961-6013-00E5-90579DC62747}"/>
                </a:ext>
              </a:extLst>
            </p:cNvPr>
            <p:cNvSpPr txBox="1"/>
            <p:nvPr/>
          </p:nvSpPr>
          <p:spPr>
            <a:xfrm>
              <a:off x="1441589" y="3770434"/>
              <a:ext cx="54460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slow</a:t>
              </a:r>
            </a:p>
          </p:txBody>
        </p:sp>
        <p:sp>
          <p:nvSpPr>
            <p:cNvPr id="85" name="TextBox 84">
              <a:extLst>
                <a:ext uri="{FF2B5EF4-FFF2-40B4-BE49-F238E27FC236}">
                  <a16:creationId xmlns:a16="http://schemas.microsoft.com/office/drawing/2014/main" id="{AE26C464-A566-2A69-832B-78D2DA3822A2}"/>
                </a:ext>
              </a:extLst>
            </p:cNvPr>
            <p:cNvSpPr txBox="1"/>
            <p:nvPr/>
          </p:nvSpPr>
          <p:spPr>
            <a:xfrm>
              <a:off x="3205986" y="3770434"/>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fast</a:t>
              </a:r>
            </a:p>
          </p:txBody>
        </p:sp>
        <p:sp>
          <p:nvSpPr>
            <p:cNvPr id="86" name="TextBox 85">
              <a:extLst>
                <a:ext uri="{FF2B5EF4-FFF2-40B4-BE49-F238E27FC236}">
                  <a16:creationId xmlns:a16="http://schemas.microsoft.com/office/drawing/2014/main" id="{9EE8E37D-0738-F308-AB84-817E840A3A1C}"/>
                </a:ext>
              </a:extLst>
            </p:cNvPr>
            <p:cNvSpPr txBox="1"/>
            <p:nvPr/>
          </p:nvSpPr>
          <p:spPr>
            <a:xfrm>
              <a:off x="1447892" y="4232584"/>
              <a:ext cx="47195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87" name="TextBox 86">
              <a:extLst>
                <a:ext uri="{FF2B5EF4-FFF2-40B4-BE49-F238E27FC236}">
                  <a16:creationId xmlns:a16="http://schemas.microsoft.com/office/drawing/2014/main" id="{9B1DCAA1-6F2D-28D0-9F74-C9E3CE977DAB}"/>
                </a:ext>
              </a:extLst>
            </p:cNvPr>
            <p:cNvSpPr txBox="1"/>
            <p:nvPr/>
          </p:nvSpPr>
          <p:spPr>
            <a:xfrm>
              <a:off x="3205986" y="4232584"/>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grpSp>
      <p:sp>
        <p:nvSpPr>
          <p:cNvPr id="15" name="Title 1">
            <a:extLst>
              <a:ext uri="{FF2B5EF4-FFF2-40B4-BE49-F238E27FC236}">
                <a16:creationId xmlns:a16="http://schemas.microsoft.com/office/drawing/2014/main" id="{461DF0CE-1786-7AA7-801A-68AE5392FC83}"/>
              </a:ext>
            </a:extLst>
          </p:cNvPr>
          <p:cNvSpPr txBox="1">
            <a:spLocks/>
          </p:cNvSpPr>
          <p:nvPr/>
        </p:nvSpPr>
        <p:spPr>
          <a:xfrm>
            <a:off x="2491502" y="1494955"/>
            <a:ext cx="2025852" cy="502444"/>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ctr">
              <a:lnSpc>
                <a:spcPct val="100000"/>
              </a:lnSpc>
            </a:pPr>
            <a:r>
              <a:rPr lang="en-US" sz="1050">
                <a:solidFill>
                  <a:srgbClr val="065FA9"/>
                </a:solidFill>
                <a:latin typeface="Century Gothic" panose="020B0502020202020204" pitchFamily="34" charset="0"/>
              </a:rPr>
              <a:t>Respond to </a:t>
            </a:r>
            <a:br>
              <a:rPr lang="en-US" sz="1050">
                <a:solidFill>
                  <a:srgbClr val="065FA9"/>
                </a:solidFill>
                <a:latin typeface="Century Gothic" panose="020B0502020202020204" pitchFamily="34" charset="0"/>
              </a:rPr>
            </a:br>
            <a:r>
              <a:rPr lang="en-US" sz="1050">
                <a:solidFill>
                  <a:srgbClr val="065FA9"/>
                </a:solidFill>
                <a:latin typeface="Century Gothic" panose="020B0502020202020204" pitchFamily="34" charset="0"/>
              </a:rPr>
              <a:t>an emergent outbreak</a:t>
            </a:r>
          </a:p>
        </p:txBody>
      </p:sp>
      <p:grpSp>
        <p:nvGrpSpPr>
          <p:cNvPr id="16" name="Group 15">
            <a:extLst>
              <a:ext uri="{FF2B5EF4-FFF2-40B4-BE49-F238E27FC236}">
                <a16:creationId xmlns:a16="http://schemas.microsoft.com/office/drawing/2014/main" id="{B09FAF0E-5E78-2F82-92CA-2D97720CCD45}"/>
              </a:ext>
              <a:ext uri="{C183D7F6-B498-43B3-948B-1728B52AA6E4}">
                <adec:decorative xmlns:adec="http://schemas.microsoft.com/office/drawing/2017/decorative" val="1"/>
              </a:ext>
            </a:extLst>
          </p:cNvPr>
          <p:cNvGrpSpPr/>
          <p:nvPr/>
        </p:nvGrpSpPr>
        <p:grpSpPr>
          <a:xfrm>
            <a:off x="2314850" y="1812231"/>
            <a:ext cx="2062265" cy="1141001"/>
            <a:chOff x="421954" y="2942082"/>
            <a:chExt cx="3327122" cy="1521334"/>
          </a:xfrm>
        </p:grpSpPr>
        <p:grpSp>
          <p:nvGrpSpPr>
            <p:cNvPr id="17" name="Group 16">
              <a:extLst>
                <a:ext uri="{FF2B5EF4-FFF2-40B4-BE49-F238E27FC236}">
                  <a16:creationId xmlns:a16="http://schemas.microsoft.com/office/drawing/2014/main" id="{A8F909AC-8787-9593-E2B6-A543F75AFE5E}"/>
                </a:ext>
              </a:extLst>
            </p:cNvPr>
            <p:cNvGrpSpPr/>
            <p:nvPr/>
          </p:nvGrpSpPr>
          <p:grpSpPr>
            <a:xfrm>
              <a:off x="421954" y="2942082"/>
              <a:ext cx="1134959" cy="1512851"/>
              <a:chOff x="256854" y="2942082"/>
              <a:chExt cx="1134959" cy="1512851"/>
            </a:xfrm>
          </p:grpSpPr>
          <p:sp>
            <p:nvSpPr>
              <p:cNvPr id="54" name="Title 1">
                <a:extLst>
                  <a:ext uri="{FF2B5EF4-FFF2-40B4-BE49-F238E27FC236}">
                    <a16:creationId xmlns:a16="http://schemas.microsoft.com/office/drawing/2014/main" id="{6029BAEE-A31E-B2C9-9774-25AE8749A2CE}"/>
                  </a:ext>
                </a:extLst>
              </p:cNvPr>
              <p:cNvSpPr txBox="1">
                <a:spLocks/>
              </p:cNvSpPr>
              <p:nvPr/>
            </p:nvSpPr>
            <p:spPr>
              <a:xfrm>
                <a:off x="427020" y="2942082"/>
                <a:ext cx="964793"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Data Quality</a:t>
                </a:r>
              </a:p>
            </p:txBody>
          </p:sp>
          <p:sp>
            <p:nvSpPr>
              <p:cNvPr id="55" name="Title 1">
                <a:extLst>
                  <a:ext uri="{FF2B5EF4-FFF2-40B4-BE49-F238E27FC236}">
                    <a16:creationId xmlns:a16="http://schemas.microsoft.com/office/drawing/2014/main" id="{F09CDF85-E712-F0B2-9CEE-BC6228CCA1DA}"/>
                  </a:ext>
                </a:extLst>
              </p:cNvPr>
              <p:cNvSpPr txBox="1">
                <a:spLocks/>
              </p:cNvSpPr>
              <p:nvPr/>
            </p:nvSpPr>
            <p:spPr>
              <a:xfrm>
                <a:off x="578588" y="3403733"/>
                <a:ext cx="813225"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Timeliness</a:t>
                </a:r>
              </a:p>
            </p:txBody>
          </p:sp>
          <p:sp>
            <p:nvSpPr>
              <p:cNvPr id="56" name="Title 1">
                <a:extLst>
                  <a:ext uri="{FF2B5EF4-FFF2-40B4-BE49-F238E27FC236}">
                    <a16:creationId xmlns:a16="http://schemas.microsoft.com/office/drawing/2014/main" id="{9B4586D6-B86C-3EAA-A402-0E800545D6CE}"/>
                  </a:ext>
                </a:extLst>
              </p:cNvPr>
              <p:cNvSpPr txBox="1">
                <a:spLocks/>
              </p:cNvSpPr>
              <p:nvPr/>
            </p:nvSpPr>
            <p:spPr>
              <a:xfrm>
                <a:off x="256854" y="3845910"/>
                <a:ext cx="1134959"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Quantity </a:t>
                </a:r>
                <a:br>
                  <a:rPr lang="en-US" sz="600" b="0">
                    <a:solidFill>
                      <a:srgbClr val="184363"/>
                    </a:solidFill>
                    <a:latin typeface="Century Gothic" panose="020B0502020202020204" pitchFamily="34" charset="0"/>
                  </a:rPr>
                </a:br>
                <a:r>
                  <a:rPr lang="en-US" sz="600" b="0">
                    <a:solidFill>
                      <a:srgbClr val="184363"/>
                    </a:solidFill>
                    <a:latin typeface="Century Gothic" panose="020B0502020202020204" pitchFamily="34" charset="0"/>
                  </a:rPr>
                  <a:t>of Data Elements</a:t>
                </a:r>
              </a:p>
            </p:txBody>
          </p:sp>
        </p:grpSp>
        <p:sp>
          <p:nvSpPr>
            <p:cNvPr id="28" name="Left-Right Arrow 27">
              <a:extLst>
                <a:ext uri="{FF2B5EF4-FFF2-40B4-BE49-F238E27FC236}">
                  <a16:creationId xmlns:a16="http://schemas.microsoft.com/office/drawing/2014/main" id="{5EC3FDDA-5F71-44D1-E5AE-E5CD35812DB0}"/>
                </a:ext>
              </a:extLst>
            </p:cNvPr>
            <p:cNvSpPr/>
            <p:nvPr/>
          </p:nvSpPr>
          <p:spPr>
            <a:xfrm>
              <a:off x="1549772" y="3189707"/>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29" name="Left-Right Arrow 28">
              <a:extLst>
                <a:ext uri="{FF2B5EF4-FFF2-40B4-BE49-F238E27FC236}">
                  <a16:creationId xmlns:a16="http://schemas.microsoft.com/office/drawing/2014/main" id="{F3725AD7-DB3D-EB1D-CA6B-1694676FDCCD}"/>
                </a:ext>
              </a:extLst>
            </p:cNvPr>
            <p:cNvSpPr/>
            <p:nvPr/>
          </p:nvSpPr>
          <p:spPr>
            <a:xfrm>
              <a:off x="1549772" y="3650121"/>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30" name="Left-Right Arrow 29">
              <a:extLst>
                <a:ext uri="{FF2B5EF4-FFF2-40B4-BE49-F238E27FC236}">
                  <a16:creationId xmlns:a16="http://schemas.microsoft.com/office/drawing/2014/main" id="{A0EA157A-FE34-DF72-025E-878F69BC45C9}"/>
                </a:ext>
              </a:extLst>
            </p:cNvPr>
            <p:cNvSpPr/>
            <p:nvPr/>
          </p:nvSpPr>
          <p:spPr>
            <a:xfrm>
              <a:off x="1549772" y="4102765"/>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31" name="Oval 30">
              <a:extLst>
                <a:ext uri="{FF2B5EF4-FFF2-40B4-BE49-F238E27FC236}">
                  <a16:creationId xmlns:a16="http://schemas.microsoft.com/office/drawing/2014/main" id="{53CACC1C-3C52-B587-AB9F-D409CFAFCB41}"/>
                </a:ext>
              </a:extLst>
            </p:cNvPr>
            <p:cNvSpPr/>
            <p:nvPr/>
          </p:nvSpPr>
          <p:spPr>
            <a:xfrm>
              <a:off x="2329325" y="3180087"/>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7F010F44-C2EC-BEFF-19A4-78968732F1BE}"/>
                </a:ext>
              </a:extLst>
            </p:cNvPr>
            <p:cNvSpPr/>
            <p:nvPr/>
          </p:nvSpPr>
          <p:spPr>
            <a:xfrm>
              <a:off x="3370404" y="3633266"/>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185AA7C-B889-4371-3614-557330C60984}"/>
                </a:ext>
              </a:extLst>
            </p:cNvPr>
            <p:cNvSpPr/>
            <p:nvPr/>
          </p:nvSpPr>
          <p:spPr>
            <a:xfrm>
              <a:off x="3378706" y="4091065"/>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C1E5EEB7-64F1-785E-80A5-5F6C37645C0A}"/>
                </a:ext>
              </a:extLst>
            </p:cNvPr>
            <p:cNvSpPr txBox="1"/>
            <p:nvPr/>
          </p:nvSpPr>
          <p:spPr>
            <a:xfrm>
              <a:off x="1447892" y="3302773"/>
              <a:ext cx="47195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35" name="TextBox 34">
              <a:extLst>
                <a:ext uri="{FF2B5EF4-FFF2-40B4-BE49-F238E27FC236}">
                  <a16:creationId xmlns:a16="http://schemas.microsoft.com/office/drawing/2014/main" id="{B39A290D-02F5-A3BE-C8A5-4FA9D5211C4E}"/>
                </a:ext>
              </a:extLst>
            </p:cNvPr>
            <p:cNvSpPr txBox="1"/>
            <p:nvPr/>
          </p:nvSpPr>
          <p:spPr>
            <a:xfrm>
              <a:off x="3219749" y="3302773"/>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sp>
          <p:nvSpPr>
            <p:cNvPr id="36" name="TextBox 35">
              <a:extLst>
                <a:ext uri="{FF2B5EF4-FFF2-40B4-BE49-F238E27FC236}">
                  <a16:creationId xmlns:a16="http://schemas.microsoft.com/office/drawing/2014/main" id="{86F098C2-1577-C94A-9A1C-6AFF05B77D06}"/>
                </a:ext>
              </a:extLst>
            </p:cNvPr>
            <p:cNvSpPr txBox="1"/>
            <p:nvPr/>
          </p:nvSpPr>
          <p:spPr>
            <a:xfrm>
              <a:off x="1441589" y="3770434"/>
              <a:ext cx="54460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slow</a:t>
              </a:r>
            </a:p>
          </p:txBody>
        </p:sp>
        <p:sp>
          <p:nvSpPr>
            <p:cNvPr id="51" name="TextBox 50">
              <a:extLst>
                <a:ext uri="{FF2B5EF4-FFF2-40B4-BE49-F238E27FC236}">
                  <a16:creationId xmlns:a16="http://schemas.microsoft.com/office/drawing/2014/main" id="{DF62EC02-B4DF-C88C-CDE2-1B0D06860776}"/>
                </a:ext>
              </a:extLst>
            </p:cNvPr>
            <p:cNvSpPr txBox="1"/>
            <p:nvPr/>
          </p:nvSpPr>
          <p:spPr>
            <a:xfrm>
              <a:off x="3205986" y="3770434"/>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fast</a:t>
              </a:r>
            </a:p>
          </p:txBody>
        </p:sp>
        <p:sp>
          <p:nvSpPr>
            <p:cNvPr id="52" name="TextBox 51">
              <a:extLst>
                <a:ext uri="{FF2B5EF4-FFF2-40B4-BE49-F238E27FC236}">
                  <a16:creationId xmlns:a16="http://schemas.microsoft.com/office/drawing/2014/main" id="{6C19E801-ED34-D4CD-97C9-53471BE66168}"/>
                </a:ext>
              </a:extLst>
            </p:cNvPr>
            <p:cNvSpPr txBox="1"/>
            <p:nvPr/>
          </p:nvSpPr>
          <p:spPr>
            <a:xfrm>
              <a:off x="1447892" y="4232584"/>
              <a:ext cx="47195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53" name="TextBox 52">
              <a:extLst>
                <a:ext uri="{FF2B5EF4-FFF2-40B4-BE49-F238E27FC236}">
                  <a16:creationId xmlns:a16="http://schemas.microsoft.com/office/drawing/2014/main" id="{7887B450-DB7F-C586-B568-94BD6CDB1DA3}"/>
                </a:ext>
              </a:extLst>
            </p:cNvPr>
            <p:cNvSpPr txBox="1"/>
            <p:nvPr/>
          </p:nvSpPr>
          <p:spPr>
            <a:xfrm>
              <a:off x="3205986" y="4232584"/>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grpSp>
      <p:sp>
        <p:nvSpPr>
          <p:cNvPr id="58" name="Title 1">
            <a:extLst>
              <a:ext uri="{FF2B5EF4-FFF2-40B4-BE49-F238E27FC236}">
                <a16:creationId xmlns:a16="http://schemas.microsoft.com/office/drawing/2014/main" id="{39987D59-BB48-9AF2-541C-6C19F6C206A4}"/>
              </a:ext>
            </a:extLst>
          </p:cNvPr>
          <p:cNvSpPr txBox="1">
            <a:spLocks/>
          </p:cNvSpPr>
          <p:nvPr/>
        </p:nvSpPr>
        <p:spPr>
          <a:xfrm>
            <a:off x="4686194" y="1495467"/>
            <a:ext cx="2027054" cy="502444"/>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ctr">
              <a:lnSpc>
                <a:spcPct val="100000"/>
              </a:lnSpc>
            </a:pPr>
            <a:r>
              <a:rPr lang="en-US" sz="1050">
                <a:solidFill>
                  <a:srgbClr val="065FA9"/>
                </a:solidFill>
                <a:latin typeface="Century Gothic" panose="020B0502020202020204" pitchFamily="34" charset="0"/>
              </a:rPr>
              <a:t>Routinely</a:t>
            </a:r>
            <a:br>
              <a:rPr lang="en-US" sz="1050">
                <a:solidFill>
                  <a:srgbClr val="065FA9"/>
                </a:solidFill>
                <a:latin typeface="Century Gothic" panose="020B0502020202020204" pitchFamily="34" charset="0"/>
              </a:rPr>
            </a:br>
            <a:r>
              <a:rPr lang="en-US" sz="1050">
                <a:solidFill>
                  <a:srgbClr val="065FA9"/>
                </a:solidFill>
                <a:latin typeface="Century Gothic" panose="020B0502020202020204" pitchFamily="34" charset="0"/>
              </a:rPr>
              <a:t>exchange case data</a:t>
            </a:r>
          </a:p>
        </p:txBody>
      </p:sp>
      <p:grpSp>
        <p:nvGrpSpPr>
          <p:cNvPr id="59" name="Group 58">
            <a:extLst>
              <a:ext uri="{FF2B5EF4-FFF2-40B4-BE49-F238E27FC236}">
                <a16:creationId xmlns:a16="http://schemas.microsoft.com/office/drawing/2014/main" id="{6C6D59C3-E9D2-7CB0-98B9-DCB6D31A9017}"/>
              </a:ext>
              <a:ext uri="{C183D7F6-B498-43B3-948B-1728B52AA6E4}">
                <adec:decorative xmlns:adec="http://schemas.microsoft.com/office/drawing/2017/decorative" val="1"/>
              </a:ext>
            </a:extLst>
          </p:cNvPr>
          <p:cNvGrpSpPr/>
          <p:nvPr/>
        </p:nvGrpSpPr>
        <p:grpSpPr>
          <a:xfrm>
            <a:off x="4510744" y="1812743"/>
            <a:ext cx="2062265" cy="1141001"/>
            <a:chOff x="421954" y="2942082"/>
            <a:chExt cx="3327122" cy="1521334"/>
          </a:xfrm>
        </p:grpSpPr>
        <p:grpSp>
          <p:nvGrpSpPr>
            <p:cNvPr id="60" name="Group 59">
              <a:extLst>
                <a:ext uri="{FF2B5EF4-FFF2-40B4-BE49-F238E27FC236}">
                  <a16:creationId xmlns:a16="http://schemas.microsoft.com/office/drawing/2014/main" id="{5A11DB5A-4E02-D9DC-D0A3-E69493EEE104}"/>
                </a:ext>
              </a:extLst>
            </p:cNvPr>
            <p:cNvGrpSpPr/>
            <p:nvPr/>
          </p:nvGrpSpPr>
          <p:grpSpPr>
            <a:xfrm>
              <a:off x="421954" y="2942082"/>
              <a:ext cx="1134959" cy="1512851"/>
              <a:chOff x="256854" y="2942082"/>
              <a:chExt cx="1134959" cy="1512851"/>
            </a:xfrm>
          </p:grpSpPr>
          <p:sp>
            <p:nvSpPr>
              <p:cNvPr id="81" name="Title 1">
                <a:extLst>
                  <a:ext uri="{FF2B5EF4-FFF2-40B4-BE49-F238E27FC236}">
                    <a16:creationId xmlns:a16="http://schemas.microsoft.com/office/drawing/2014/main" id="{4AA2B1E3-68FC-1347-6625-9AFF94227B19}"/>
                  </a:ext>
                </a:extLst>
              </p:cNvPr>
              <p:cNvSpPr txBox="1">
                <a:spLocks/>
              </p:cNvSpPr>
              <p:nvPr/>
            </p:nvSpPr>
            <p:spPr>
              <a:xfrm>
                <a:off x="427020" y="2942082"/>
                <a:ext cx="964793"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Data Quality</a:t>
                </a:r>
              </a:p>
            </p:txBody>
          </p:sp>
          <p:sp>
            <p:nvSpPr>
              <p:cNvPr id="91" name="Title 1">
                <a:extLst>
                  <a:ext uri="{FF2B5EF4-FFF2-40B4-BE49-F238E27FC236}">
                    <a16:creationId xmlns:a16="http://schemas.microsoft.com/office/drawing/2014/main" id="{B594973D-60BD-D509-33DD-3963B4BD807C}"/>
                  </a:ext>
                </a:extLst>
              </p:cNvPr>
              <p:cNvSpPr txBox="1">
                <a:spLocks/>
              </p:cNvSpPr>
              <p:nvPr/>
            </p:nvSpPr>
            <p:spPr>
              <a:xfrm>
                <a:off x="578588" y="3403733"/>
                <a:ext cx="813225"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Timeliness</a:t>
                </a:r>
              </a:p>
            </p:txBody>
          </p:sp>
          <p:sp>
            <p:nvSpPr>
              <p:cNvPr id="92" name="Title 1">
                <a:extLst>
                  <a:ext uri="{FF2B5EF4-FFF2-40B4-BE49-F238E27FC236}">
                    <a16:creationId xmlns:a16="http://schemas.microsoft.com/office/drawing/2014/main" id="{BC4BD6EB-F5B8-AF58-95E3-E1CC2FD0D305}"/>
                  </a:ext>
                </a:extLst>
              </p:cNvPr>
              <p:cNvSpPr txBox="1">
                <a:spLocks/>
              </p:cNvSpPr>
              <p:nvPr/>
            </p:nvSpPr>
            <p:spPr>
              <a:xfrm>
                <a:off x="256854" y="3845910"/>
                <a:ext cx="1134959"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Quantity </a:t>
                </a:r>
                <a:br>
                  <a:rPr lang="en-US" sz="600" b="0">
                    <a:solidFill>
                      <a:srgbClr val="184363"/>
                    </a:solidFill>
                    <a:latin typeface="Century Gothic" panose="020B0502020202020204" pitchFamily="34" charset="0"/>
                  </a:rPr>
                </a:br>
                <a:r>
                  <a:rPr lang="en-US" sz="600" b="0">
                    <a:solidFill>
                      <a:srgbClr val="184363"/>
                    </a:solidFill>
                    <a:latin typeface="Century Gothic" panose="020B0502020202020204" pitchFamily="34" charset="0"/>
                  </a:rPr>
                  <a:t>of Data Elements</a:t>
                </a:r>
              </a:p>
            </p:txBody>
          </p:sp>
        </p:grpSp>
        <p:sp>
          <p:nvSpPr>
            <p:cNvPr id="61" name="Left-Right Arrow 60">
              <a:extLst>
                <a:ext uri="{FF2B5EF4-FFF2-40B4-BE49-F238E27FC236}">
                  <a16:creationId xmlns:a16="http://schemas.microsoft.com/office/drawing/2014/main" id="{7CA6F826-69C1-EBA6-A1C5-6CB2984DFC9B}"/>
                </a:ext>
              </a:extLst>
            </p:cNvPr>
            <p:cNvSpPr/>
            <p:nvPr/>
          </p:nvSpPr>
          <p:spPr>
            <a:xfrm>
              <a:off x="1549772" y="3189707"/>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62" name="Left-Right Arrow 61">
              <a:extLst>
                <a:ext uri="{FF2B5EF4-FFF2-40B4-BE49-F238E27FC236}">
                  <a16:creationId xmlns:a16="http://schemas.microsoft.com/office/drawing/2014/main" id="{E363CA6B-8D4B-A3B3-E109-ACE617A6275D}"/>
                </a:ext>
              </a:extLst>
            </p:cNvPr>
            <p:cNvSpPr/>
            <p:nvPr/>
          </p:nvSpPr>
          <p:spPr>
            <a:xfrm>
              <a:off x="1549772" y="3650121"/>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63" name="Left-Right Arrow 62">
              <a:extLst>
                <a:ext uri="{FF2B5EF4-FFF2-40B4-BE49-F238E27FC236}">
                  <a16:creationId xmlns:a16="http://schemas.microsoft.com/office/drawing/2014/main" id="{F193B001-F6D0-E73C-3FEC-06F18088D751}"/>
                </a:ext>
              </a:extLst>
            </p:cNvPr>
            <p:cNvSpPr/>
            <p:nvPr/>
          </p:nvSpPr>
          <p:spPr>
            <a:xfrm>
              <a:off x="1549772" y="4102765"/>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64" name="Oval 63">
              <a:extLst>
                <a:ext uri="{FF2B5EF4-FFF2-40B4-BE49-F238E27FC236}">
                  <a16:creationId xmlns:a16="http://schemas.microsoft.com/office/drawing/2014/main" id="{99334B89-EBDA-3B9C-74D9-6546C7FA91BC}"/>
                </a:ext>
              </a:extLst>
            </p:cNvPr>
            <p:cNvSpPr/>
            <p:nvPr/>
          </p:nvSpPr>
          <p:spPr>
            <a:xfrm>
              <a:off x="3201438" y="3180087"/>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6512707C-0A11-2936-C27A-674BC27581F0}"/>
                </a:ext>
              </a:extLst>
            </p:cNvPr>
            <p:cNvSpPr/>
            <p:nvPr/>
          </p:nvSpPr>
          <p:spPr>
            <a:xfrm>
              <a:off x="1808389" y="3633266"/>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E85D0AF7-0F83-9738-5FA1-7758BCA9AAF8}"/>
                </a:ext>
              </a:extLst>
            </p:cNvPr>
            <p:cNvSpPr/>
            <p:nvPr/>
          </p:nvSpPr>
          <p:spPr>
            <a:xfrm>
              <a:off x="2103052" y="4091065"/>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08F9A58E-27DB-D190-4413-D53F5315162A}"/>
                </a:ext>
              </a:extLst>
            </p:cNvPr>
            <p:cNvSpPr txBox="1"/>
            <p:nvPr/>
          </p:nvSpPr>
          <p:spPr>
            <a:xfrm>
              <a:off x="1447892" y="3302773"/>
              <a:ext cx="47195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76" name="TextBox 75">
              <a:extLst>
                <a:ext uri="{FF2B5EF4-FFF2-40B4-BE49-F238E27FC236}">
                  <a16:creationId xmlns:a16="http://schemas.microsoft.com/office/drawing/2014/main" id="{BDE1E28A-4D24-9564-B8E0-64151C42DEC4}"/>
                </a:ext>
              </a:extLst>
            </p:cNvPr>
            <p:cNvSpPr txBox="1"/>
            <p:nvPr/>
          </p:nvSpPr>
          <p:spPr>
            <a:xfrm>
              <a:off x="3219749" y="3302773"/>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sp>
          <p:nvSpPr>
            <p:cNvPr id="77" name="TextBox 76">
              <a:extLst>
                <a:ext uri="{FF2B5EF4-FFF2-40B4-BE49-F238E27FC236}">
                  <a16:creationId xmlns:a16="http://schemas.microsoft.com/office/drawing/2014/main" id="{5D658331-AE73-5F49-94F9-7CA2DEDC05C3}"/>
                </a:ext>
              </a:extLst>
            </p:cNvPr>
            <p:cNvSpPr txBox="1"/>
            <p:nvPr/>
          </p:nvSpPr>
          <p:spPr>
            <a:xfrm>
              <a:off x="1441589" y="3770434"/>
              <a:ext cx="54460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slow</a:t>
              </a:r>
            </a:p>
          </p:txBody>
        </p:sp>
        <p:sp>
          <p:nvSpPr>
            <p:cNvPr id="78" name="TextBox 77">
              <a:extLst>
                <a:ext uri="{FF2B5EF4-FFF2-40B4-BE49-F238E27FC236}">
                  <a16:creationId xmlns:a16="http://schemas.microsoft.com/office/drawing/2014/main" id="{E57861DC-6E50-B064-769D-54E79E1F0A90}"/>
                </a:ext>
              </a:extLst>
            </p:cNvPr>
            <p:cNvSpPr txBox="1"/>
            <p:nvPr/>
          </p:nvSpPr>
          <p:spPr>
            <a:xfrm>
              <a:off x="3205986" y="3770434"/>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fast</a:t>
              </a:r>
            </a:p>
          </p:txBody>
        </p:sp>
        <p:sp>
          <p:nvSpPr>
            <p:cNvPr id="79" name="TextBox 78">
              <a:extLst>
                <a:ext uri="{FF2B5EF4-FFF2-40B4-BE49-F238E27FC236}">
                  <a16:creationId xmlns:a16="http://schemas.microsoft.com/office/drawing/2014/main" id="{C070AD34-6B06-F4EC-A196-FAC6DB096E8A}"/>
                </a:ext>
              </a:extLst>
            </p:cNvPr>
            <p:cNvSpPr txBox="1"/>
            <p:nvPr/>
          </p:nvSpPr>
          <p:spPr>
            <a:xfrm>
              <a:off x="1447892" y="4232584"/>
              <a:ext cx="47195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80" name="TextBox 79">
              <a:extLst>
                <a:ext uri="{FF2B5EF4-FFF2-40B4-BE49-F238E27FC236}">
                  <a16:creationId xmlns:a16="http://schemas.microsoft.com/office/drawing/2014/main" id="{230F97D9-2F5A-690D-5D2D-1EFD0D191F4D}"/>
                </a:ext>
              </a:extLst>
            </p:cNvPr>
            <p:cNvSpPr txBox="1"/>
            <p:nvPr/>
          </p:nvSpPr>
          <p:spPr>
            <a:xfrm>
              <a:off x="3205986" y="4232584"/>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grpSp>
      <p:sp>
        <p:nvSpPr>
          <p:cNvPr id="94" name="Title 1">
            <a:extLst>
              <a:ext uri="{FF2B5EF4-FFF2-40B4-BE49-F238E27FC236}">
                <a16:creationId xmlns:a16="http://schemas.microsoft.com/office/drawing/2014/main" id="{FEFA3533-5576-F529-04E5-894CD928195D}"/>
              </a:ext>
            </a:extLst>
          </p:cNvPr>
          <p:cNvSpPr txBox="1">
            <a:spLocks/>
          </p:cNvSpPr>
          <p:nvPr/>
        </p:nvSpPr>
        <p:spPr>
          <a:xfrm>
            <a:off x="6882088" y="1495980"/>
            <a:ext cx="2027054" cy="502444"/>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ctr">
              <a:lnSpc>
                <a:spcPct val="100000"/>
              </a:lnSpc>
            </a:pPr>
            <a:r>
              <a:rPr lang="en-US" sz="1050">
                <a:solidFill>
                  <a:srgbClr val="065FA9"/>
                </a:solidFill>
                <a:latin typeface="Century Gothic" panose="020B0502020202020204" pitchFamily="34" charset="0"/>
              </a:rPr>
              <a:t>Conduct enhanced</a:t>
            </a:r>
          </a:p>
          <a:p>
            <a:pPr algn="ctr">
              <a:lnSpc>
                <a:spcPct val="100000"/>
              </a:lnSpc>
            </a:pPr>
            <a:r>
              <a:rPr lang="en-US" sz="1050">
                <a:solidFill>
                  <a:srgbClr val="065FA9"/>
                </a:solidFill>
                <a:latin typeface="Century Gothic" panose="020B0502020202020204" pitchFamily="34" charset="0"/>
              </a:rPr>
              <a:t>and routine work</a:t>
            </a:r>
            <a:endParaRPr lang="en-US" sz="1050" baseline="30000">
              <a:solidFill>
                <a:srgbClr val="065FA9"/>
              </a:solidFill>
              <a:latin typeface="Century Gothic" panose="020B0502020202020204" pitchFamily="34" charset="0"/>
            </a:endParaRPr>
          </a:p>
        </p:txBody>
      </p:sp>
      <p:grpSp>
        <p:nvGrpSpPr>
          <p:cNvPr id="95" name="Group 94">
            <a:extLst>
              <a:ext uri="{FF2B5EF4-FFF2-40B4-BE49-F238E27FC236}">
                <a16:creationId xmlns:a16="http://schemas.microsoft.com/office/drawing/2014/main" id="{2FAEF084-DE04-A6B1-C545-842A822FA416}"/>
              </a:ext>
              <a:ext uri="{C183D7F6-B498-43B3-948B-1728B52AA6E4}">
                <adec:decorative xmlns:adec="http://schemas.microsoft.com/office/drawing/2017/decorative" val="1"/>
              </a:ext>
            </a:extLst>
          </p:cNvPr>
          <p:cNvGrpSpPr/>
          <p:nvPr/>
        </p:nvGrpSpPr>
        <p:grpSpPr>
          <a:xfrm>
            <a:off x="6706637" y="1813255"/>
            <a:ext cx="2062265" cy="1141001"/>
            <a:chOff x="421954" y="2942082"/>
            <a:chExt cx="3327122" cy="1521334"/>
          </a:xfrm>
        </p:grpSpPr>
        <p:grpSp>
          <p:nvGrpSpPr>
            <p:cNvPr id="96" name="Group 95">
              <a:extLst>
                <a:ext uri="{FF2B5EF4-FFF2-40B4-BE49-F238E27FC236}">
                  <a16:creationId xmlns:a16="http://schemas.microsoft.com/office/drawing/2014/main" id="{4EDE72C1-CE18-9F3C-C711-E9464621D192}"/>
                </a:ext>
              </a:extLst>
            </p:cNvPr>
            <p:cNvGrpSpPr/>
            <p:nvPr/>
          </p:nvGrpSpPr>
          <p:grpSpPr>
            <a:xfrm>
              <a:off x="421954" y="2942082"/>
              <a:ext cx="1134959" cy="1512851"/>
              <a:chOff x="256854" y="2942082"/>
              <a:chExt cx="1134959" cy="1512851"/>
            </a:xfrm>
          </p:grpSpPr>
          <p:sp>
            <p:nvSpPr>
              <p:cNvPr id="109" name="Title 1">
                <a:extLst>
                  <a:ext uri="{FF2B5EF4-FFF2-40B4-BE49-F238E27FC236}">
                    <a16:creationId xmlns:a16="http://schemas.microsoft.com/office/drawing/2014/main" id="{B316EA32-52B4-7905-6E6A-1733AE8BE4F8}"/>
                  </a:ext>
                </a:extLst>
              </p:cNvPr>
              <p:cNvSpPr txBox="1">
                <a:spLocks/>
              </p:cNvSpPr>
              <p:nvPr/>
            </p:nvSpPr>
            <p:spPr>
              <a:xfrm>
                <a:off x="427020" y="2942082"/>
                <a:ext cx="964793"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Data Quality</a:t>
                </a:r>
              </a:p>
            </p:txBody>
          </p:sp>
          <p:sp>
            <p:nvSpPr>
              <p:cNvPr id="110" name="Title 1">
                <a:extLst>
                  <a:ext uri="{FF2B5EF4-FFF2-40B4-BE49-F238E27FC236}">
                    <a16:creationId xmlns:a16="http://schemas.microsoft.com/office/drawing/2014/main" id="{0FAF85AE-19B0-701E-E195-21762D33439D}"/>
                  </a:ext>
                </a:extLst>
              </p:cNvPr>
              <p:cNvSpPr txBox="1">
                <a:spLocks/>
              </p:cNvSpPr>
              <p:nvPr/>
            </p:nvSpPr>
            <p:spPr>
              <a:xfrm>
                <a:off x="578588" y="3403733"/>
                <a:ext cx="813225"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Timeliness</a:t>
                </a:r>
              </a:p>
            </p:txBody>
          </p:sp>
          <p:sp>
            <p:nvSpPr>
              <p:cNvPr id="111" name="Title 1">
                <a:extLst>
                  <a:ext uri="{FF2B5EF4-FFF2-40B4-BE49-F238E27FC236}">
                    <a16:creationId xmlns:a16="http://schemas.microsoft.com/office/drawing/2014/main" id="{AB361EC4-9AF6-7574-86AD-2F95666B2DDF}"/>
                  </a:ext>
                </a:extLst>
              </p:cNvPr>
              <p:cNvSpPr txBox="1">
                <a:spLocks/>
              </p:cNvSpPr>
              <p:nvPr/>
            </p:nvSpPr>
            <p:spPr>
              <a:xfrm>
                <a:off x="256854" y="3845910"/>
                <a:ext cx="1134959" cy="60902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Quantity </a:t>
                </a:r>
                <a:br>
                  <a:rPr lang="en-US" sz="600" b="0">
                    <a:solidFill>
                      <a:srgbClr val="184363"/>
                    </a:solidFill>
                    <a:latin typeface="Century Gothic" panose="020B0502020202020204" pitchFamily="34" charset="0"/>
                  </a:rPr>
                </a:br>
                <a:r>
                  <a:rPr lang="en-US" sz="600" b="0">
                    <a:solidFill>
                      <a:srgbClr val="184363"/>
                    </a:solidFill>
                    <a:latin typeface="Century Gothic" panose="020B0502020202020204" pitchFamily="34" charset="0"/>
                  </a:rPr>
                  <a:t>of Data Elements</a:t>
                </a:r>
              </a:p>
            </p:txBody>
          </p:sp>
        </p:grpSp>
        <p:sp>
          <p:nvSpPr>
            <p:cNvPr id="97" name="Left-Right Arrow 96">
              <a:extLst>
                <a:ext uri="{FF2B5EF4-FFF2-40B4-BE49-F238E27FC236}">
                  <a16:creationId xmlns:a16="http://schemas.microsoft.com/office/drawing/2014/main" id="{CCB89D7C-9C71-4FD0-6BBF-977E21503043}"/>
                </a:ext>
              </a:extLst>
            </p:cNvPr>
            <p:cNvSpPr/>
            <p:nvPr/>
          </p:nvSpPr>
          <p:spPr>
            <a:xfrm>
              <a:off x="1549772" y="3189707"/>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98" name="Left-Right Arrow 97">
              <a:extLst>
                <a:ext uri="{FF2B5EF4-FFF2-40B4-BE49-F238E27FC236}">
                  <a16:creationId xmlns:a16="http://schemas.microsoft.com/office/drawing/2014/main" id="{52D12BD8-C1FE-AE38-B716-62B1A3232350}"/>
                </a:ext>
              </a:extLst>
            </p:cNvPr>
            <p:cNvSpPr/>
            <p:nvPr/>
          </p:nvSpPr>
          <p:spPr>
            <a:xfrm>
              <a:off x="1549772" y="3650121"/>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99" name="Left-Right Arrow 98">
              <a:extLst>
                <a:ext uri="{FF2B5EF4-FFF2-40B4-BE49-F238E27FC236}">
                  <a16:creationId xmlns:a16="http://schemas.microsoft.com/office/drawing/2014/main" id="{CE097F5D-D359-A747-EABB-8A63EB52E038}"/>
                </a:ext>
              </a:extLst>
            </p:cNvPr>
            <p:cNvSpPr/>
            <p:nvPr/>
          </p:nvSpPr>
          <p:spPr>
            <a:xfrm>
              <a:off x="1549772" y="4102765"/>
              <a:ext cx="2073219" cy="113769"/>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100" name="Oval 99">
              <a:extLst>
                <a:ext uri="{FF2B5EF4-FFF2-40B4-BE49-F238E27FC236}">
                  <a16:creationId xmlns:a16="http://schemas.microsoft.com/office/drawing/2014/main" id="{9D365E55-1075-D2B2-20D7-4C1853E7AD6D}"/>
                </a:ext>
              </a:extLst>
            </p:cNvPr>
            <p:cNvSpPr/>
            <p:nvPr/>
          </p:nvSpPr>
          <p:spPr>
            <a:xfrm>
              <a:off x="3344625" y="3180087"/>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DE30E5A7-5EDD-3DD3-691B-085E8B8FA0D5}"/>
                </a:ext>
              </a:extLst>
            </p:cNvPr>
            <p:cNvSpPr/>
            <p:nvPr/>
          </p:nvSpPr>
          <p:spPr>
            <a:xfrm>
              <a:off x="2016664" y="3633266"/>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45A03888-61FB-7FB4-C153-0355E46D2AAE}"/>
                </a:ext>
              </a:extLst>
            </p:cNvPr>
            <p:cNvSpPr/>
            <p:nvPr/>
          </p:nvSpPr>
          <p:spPr>
            <a:xfrm>
              <a:off x="3352671" y="4091065"/>
              <a:ext cx="165973" cy="137168"/>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extBox 102">
              <a:extLst>
                <a:ext uri="{FF2B5EF4-FFF2-40B4-BE49-F238E27FC236}">
                  <a16:creationId xmlns:a16="http://schemas.microsoft.com/office/drawing/2014/main" id="{5EDBB6F2-11B8-C399-BC5A-65A7E8B37ABF}"/>
                </a:ext>
              </a:extLst>
            </p:cNvPr>
            <p:cNvSpPr txBox="1"/>
            <p:nvPr/>
          </p:nvSpPr>
          <p:spPr>
            <a:xfrm>
              <a:off x="1447892" y="3302773"/>
              <a:ext cx="47195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104" name="TextBox 103">
              <a:extLst>
                <a:ext uri="{FF2B5EF4-FFF2-40B4-BE49-F238E27FC236}">
                  <a16:creationId xmlns:a16="http://schemas.microsoft.com/office/drawing/2014/main" id="{0C5FF418-E536-6E7E-BAA9-73C92208DC28}"/>
                </a:ext>
              </a:extLst>
            </p:cNvPr>
            <p:cNvSpPr txBox="1"/>
            <p:nvPr/>
          </p:nvSpPr>
          <p:spPr>
            <a:xfrm>
              <a:off x="3219749" y="3302773"/>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sp>
          <p:nvSpPr>
            <p:cNvPr id="105" name="TextBox 104">
              <a:extLst>
                <a:ext uri="{FF2B5EF4-FFF2-40B4-BE49-F238E27FC236}">
                  <a16:creationId xmlns:a16="http://schemas.microsoft.com/office/drawing/2014/main" id="{5A6B01E7-4E3E-900D-7532-6D3DAF7FDCFA}"/>
                </a:ext>
              </a:extLst>
            </p:cNvPr>
            <p:cNvSpPr txBox="1"/>
            <p:nvPr/>
          </p:nvSpPr>
          <p:spPr>
            <a:xfrm>
              <a:off x="1441589" y="3770434"/>
              <a:ext cx="54460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slow</a:t>
              </a:r>
            </a:p>
          </p:txBody>
        </p:sp>
        <p:sp>
          <p:nvSpPr>
            <p:cNvPr id="106" name="TextBox 105">
              <a:extLst>
                <a:ext uri="{FF2B5EF4-FFF2-40B4-BE49-F238E27FC236}">
                  <a16:creationId xmlns:a16="http://schemas.microsoft.com/office/drawing/2014/main" id="{AA1A8A7C-118B-C39E-5F10-250EE67A351A}"/>
                </a:ext>
              </a:extLst>
            </p:cNvPr>
            <p:cNvSpPr txBox="1"/>
            <p:nvPr/>
          </p:nvSpPr>
          <p:spPr>
            <a:xfrm>
              <a:off x="3205986" y="3770434"/>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fast</a:t>
              </a:r>
            </a:p>
          </p:txBody>
        </p:sp>
        <p:sp>
          <p:nvSpPr>
            <p:cNvPr id="107" name="TextBox 106">
              <a:extLst>
                <a:ext uri="{FF2B5EF4-FFF2-40B4-BE49-F238E27FC236}">
                  <a16:creationId xmlns:a16="http://schemas.microsoft.com/office/drawing/2014/main" id="{713FA3C8-5ED7-1A58-A194-2D981EA7BCCC}"/>
                </a:ext>
              </a:extLst>
            </p:cNvPr>
            <p:cNvSpPr txBox="1"/>
            <p:nvPr/>
          </p:nvSpPr>
          <p:spPr>
            <a:xfrm>
              <a:off x="1447892" y="4232584"/>
              <a:ext cx="471952" cy="230832"/>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108" name="TextBox 107">
              <a:extLst>
                <a:ext uri="{FF2B5EF4-FFF2-40B4-BE49-F238E27FC236}">
                  <a16:creationId xmlns:a16="http://schemas.microsoft.com/office/drawing/2014/main" id="{416F87FB-98F5-8B6F-D5F8-F68A3E327322}"/>
                </a:ext>
              </a:extLst>
            </p:cNvPr>
            <p:cNvSpPr txBox="1"/>
            <p:nvPr/>
          </p:nvSpPr>
          <p:spPr>
            <a:xfrm>
              <a:off x="3205986" y="4232584"/>
              <a:ext cx="529327" cy="230832"/>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grpSp>
      <p:sp>
        <p:nvSpPr>
          <p:cNvPr id="6" name="Rectangle 5">
            <a:extLst>
              <a:ext uri="{FF2B5EF4-FFF2-40B4-BE49-F238E27FC236}">
                <a16:creationId xmlns:a16="http://schemas.microsoft.com/office/drawing/2014/main" id="{B5925E96-DDC0-F716-75F8-FD9DD1FF9406}"/>
              </a:ext>
            </a:extLst>
          </p:cNvPr>
          <p:cNvSpPr/>
          <p:nvPr/>
        </p:nvSpPr>
        <p:spPr>
          <a:xfrm>
            <a:off x="287796" y="1122405"/>
            <a:ext cx="2027054" cy="3434147"/>
          </a:xfrm>
          <a:prstGeom prst="rect">
            <a:avLst/>
          </a:prstGeom>
          <a:noFill/>
          <a:ln w="15875">
            <a:solidFill>
              <a:srgbClr val="FF8F51"/>
            </a:solidFill>
          </a:ln>
        </p:spPr>
        <p:style>
          <a:lnRef idx="2">
            <a:schemeClr val="accent1">
              <a:shade val="15000"/>
            </a:schemeClr>
          </a:lnRef>
          <a:fillRef idx="1">
            <a:schemeClr val="accent1"/>
          </a:fillRef>
          <a:effectRef idx="0">
            <a:schemeClr val="accent1"/>
          </a:effectRef>
          <a:fontRef idx="minor">
            <a:schemeClr val="lt1"/>
          </a:fontRef>
        </p:style>
        <p:txBody>
          <a:bodyPr tIns="137160" rtlCol="0" anchor="t"/>
          <a:lstStyle/>
          <a:p>
            <a:pPr algn="ctr"/>
            <a:r>
              <a:rPr lang="en-US" sz="750" b="1">
                <a:solidFill>
                  <a:srgbClr val="FF8F51"/>
                </a:solidFill>
                <a:latin typeface="Century Gothic" panose="020B0502020202020204" pitchFamily="34" charset="0"/>
              </a:rPr>
              <a:t>SCENARIO 1</a:t>
            </a:r>
          </a:p>
        </p:txBody>
      </p:sp>
      <p:sp>
        <p:nvSpPr>
          <p:cNvPr id="57" name="Rectangle 56">
            <a:extLst>
              <a:ext uri="{FF2B5EF4-FFF2-40B4-BE49-F238E27FC236}">
                <a16:creationId xmlns:a16="http://schemas.microsoft.com/office/drawing/2014/main" id="{3A195EC0-6DE1-6010-3F2B-86821655B300}"/>
              </a:ext>
            </a:extLst>
          </p:cNvPr>
          <p:cNvSpPr/>
          <p:nvPr/>
        </p:nvSpPr>
        <p:spPr>
          <a:xfrm>
            <a:off x="2483689" y="1123261"/>
            <a:ext cx="2027054" cy="3434147"/>
          </a:xfrm>
          <a:prstGeom prst="rect">
            <a:avLst/>
          </a:prstGeom>
          <a:noFill/>
          <a:ln w="15875">
            <a:solidFill>
              <a:srgbClr val="FF8F51"/>
            </a:solidFill>
          </a:ln>
        </p:spPr>
        <p:style>
          <a:lnRef idx="2">
            <a:schemeClr val="accent1">
              <a:shade val="15000"/>
            </a:schemeClr>
          </a:lnRef>
          <a:fillRef idx="1">
            <a:schemeClr val="accent1"/>
          </a:fillRef>
          <a:effectRef idx="0">
            <a:schemeClr val="accent1"/>
          </a:effectRef>
          <a:fontRef idx="minor">
            <a:schemeClr val="lt1"/>
          </a:fontRef>
        </p:style>
        <p:txBody>
          <a:bodyPr tIns="137160" rtlCol="0" anchor="t"/>
          <a:lstStyle/>
          <a:p>
            <a:pPr algn="ctr"/>
            <a:r>
              <a:rPr lang="en-US" sz="750" b="1">
                <a:solidFill>
                  <a:srgbClr val="FF8F51"/>
                </a:solidFill>
                <a:latin typeface="Century Gothic" panose="020B0502020202020204" pitchFamily="34" charset="0"/>
              </a:rPr>
              <a:t>SCENARIO 2</a:t>
            </a:r>
          </a:p>
        </p:txBody>
      </p:sp>
      <p:sp>
        <p:nvSpPr>
          <p:cNvPr id="93" name="Rectangle 92">
            <a:extLst>
              <a:ext uri="{FF2B5EF4-FFF2-40B4-BE49-F238E27FC236}">
                <a16:creationId xmlns:a16="http://schemas.microsoft.com/office/drawing/2014/main" id="{73D8FEC6-9D9E-1F09-A635-50A21A751DE2}"/>
              </a:ext>
            </a:extLst>
          </p:cNvPr>
          <p:cNvSpPr/>
          <p:nvPr/>
        </p:nvSpPr>
        <p:spPr>
          <a:xfrm>
            <a:off x="4679583" y="1124118"/>
            <a:ext cx="2027054" cy="3434147"/>
          </a:xfrm>
          <a:prstGeom prst="rect">
            <a:avLst/>
          </a:prstGeom>
          <a:noFill/>
          <a:ln w="15875">
            <a:solidFill>
              <a:srgbClr val="FF8F51"/>
            </a:solidFill>
          </a:ln>
        </p:spPr>
        <p:style>
          <a:lnRef idx="2">
            <a:schemeClr val="accent1">
              <a:shade val="15000"/>
            </a:schemeClr>
          </a:lnRef>
          <a:fillRef idx="1">
            <a:schemeClr val="accent1"/>
          </a:fillRef>
          <a:effectRef idx="0">
            <a:schemeClr val="accent1"/>
          </a:effectRef>
          <a:fontRef idx="minor">
            <a:schemeClr val="lt1"/>
          </a:fontRef>
        </p:style>
        <p:txBody>
          <a:bodyPr tIns="137160" rtlCol="0" anchor="t"/>
          <a:lstStyle/>
          <a:p>
            <a:pPr algn="ctr"/>
            <a:r>
              <a:rPr lang="en-US" sz="750" b="1">
                <a:solidFill>
                  <a:srgbClr val="FF8F51"/>
                </a:solidFill>
                <a:latin typeface="Century Gothic" panose="020B0502020202020204" pitchFamily="34" charset="0"/>
              </a:rPr>
              <a:t>SCENARIO 3</a:t>
            </a:r>
          </a:p>
        </p:txBody>
      </p:sp>
      <p:sp>
        <p:nvSpPr>
          <p:cNvPr id="112" name="Rectangle 111">
            <a:extLst>
              <a:ext uri="{FF2B5EF4-FFF2-40B4-BE49-F238E27FC236}">
                <a16:creationId xmlns:a16="http://schemas.microsoft.com/office/drawing/2014/main" id="{5A0A8FCB-76CE-2796-AEBB-68A4DD9696FD}"/>
              </a:ext>
            </a:extLst>
          </p:cNvPr>
          <p:cNvSpPr/>
          <p:nvPr/>
        </p:nvSpPr>
        <p:spPr>
          <a:xfrm>
            <a:off x="6875476" y="1124974"/>
            <a:ext cx="2027054" cy="3434147"/>
          </a:xfrm>
          <a:prstGeom prst="rect">
            <a:avLst/>
          </a:prstGeom>
          <a:noFill/>
          <a:ln w="15875">
            <a:solidFill>
              <a:srgbClr val="FF8F51"/>
            </a:solidFill>
          </a:ln>
        </p:spPr>
        <p:style>
          <a:lnRef idx="2">
            <a:schemeClr val="accent1">
              <a:shade val="15000"/>
            </a:schemeClr>
          </a:lnRef>
          <a:fillRef idx="1">
            <a:schemeClr val="accent1"/>
          </a:fillRef>
          <a:effectRef idx="0">
            <a:schemeClr val="accent1"/>
          </a:effectRef>
          <a:fontRef idx="minor">
            <a:schemeClr val="lt1"/>
          </a:fontRef>
        </p:style>
        <p:txBody>
          <a:bodyPr tIns="137160" rtlCol="0" anchor="t"/>
          <a:lstStyle/>
          <a:p>
            <a:pPr algn="ctr"/>
            <a:r>
              <a:rPr lang="en-US" sz="750" b="1">
                <a:solidFill>
                  <a:srgbClr val="FF8F51"/>
                </a:solidFill>
                <a:latin typeface="Century Gothic" panose="020B0502020202020204" pitchFamily="34" charset="0"/>
              </a:rPr>
              <a:t>SCENARIO 4</a:t>
            </a:r>
          </a:p>
        </p:txBody>
      </p:sp>
      <p:sp>
        <p:nvSpPr>
          <p:cNvPr id="113" name="TextBox 112">
            <a:extLst>
              <a:ext uri="{FF2B5EF4-FFF2-40B4-BE49-F238E27FC236}">
                <a16:creationId xmlns:a16="http://schemas.microsoft.com/office/drawing/2014/main" id="{F8AA200A-4F2E-2DA1-CAFE-A89A94B7953B}"/>
              </a:ext>
              <a:ext uri="{C183D7F6-B498-43B3-948B-1728B52AA6E4}">
                <adec:decorative xmlns:adec="http://schemas.microsoft.com/office/drawing/2017/decorative" val="1"/>
              </a:ext>
            </a:extLst>
          </p:cNvPr>
          <p:cNvSpPr txBox="1"/>
          <p:nvPr/>
        </p:nvSpPr>
        <p:spPr>
          <a:xfrm>
            <a:off x="4146977" y="1635539"/>
            <a:ext cx="0" cy="0"/>
          </a:xfrm>
          <a:prstGeom prst="rect">
            <a:avLst/>
          </a:prstGeom>
        </p:spPr>
        <p:txBody>
          <a:bodyPr vert="horz" wrap="none" lIns="68580" tIns="34290" rIns="68580" bIns="34290" rtlCol="0" anchor="ctr">
            <a:normAutofit fontScale="25000" lnSpcReduction="20000"/>
          </a:bodyPr>
          <a:lstStyle/>
          <a:p>
            <a:pPr algn="l"/>
            <a:endParaRPr lang="en-US" sz="1350">
              <a:solidFill>
                <a:srgbClr val="184363"/>
              </a:solidFill>
            </a:endParaRPr>
          </a:p>
        </p:txBody>
      </p:sp>
      <p:sp>
        <p:nvSpPr>
          <p:cNvPr id="3" name="TextBox 2">
            <a:extLst>
              <a:ext uri="{FF2B5EF4-FFF2-40B4-BE49-F238E27FC236}">
                <a16:creationId xmlns:a16="http://schemas.microsoft.com/office/drawing/2014/main" id="{EFDE0ACB-ABC5-D8F7-D548-A3F8EF156F0B}"/>
              </a:ext>
              <a:ext uri="{C183D7F6-B498-43B3-948B-1728B52AA6E4}">
                <adec:decorative xmlns:adec="http://schemas.microsoft.com/office/drawing/2017/decorative" val="1"/>
              </a:ext>
            </a:extLst>
          </p:cNvPr>
          <p:cNvSpPr txBox="1"/>
          <p:nvPr/>
        </p:nvSpPr>
        <p:spPr>
          <a:xfrm>
            <a:off x="6699524" y="865850"/>
            <a:ext cx="0" cy="0"/>
          </a:xfrm>
          <a:prstGeom prst="rect">
            <a:avLst/>
          </a:prstGeom>
        </p:spPr>
        <p:txBody>
          <a:bodyPr vert="horz" wrap="none" lIns="68580" tIns="34290" rIns="68580" bIns="34290" rtlCol="0" anchor="ctr">
            <a:normAutofit fontScale="25000" lnSpcReduction="20000"/>
          </a:bodyPr>
          <a:lstStyle/>
          <a:p>
            <a:pPr algn="l"/>
            <a:endParaRPr lang="en-US" sz="1350">
              <a:solidFill>
                <a:srgbClr val="184363"/>
              </a:solidFill>
            </a:endParaRPr>
          </a:p>
        </p:txBody>
      </p:sp>
      <p:grpSp>
        <p:nvGrpSpPr>
          <p:cNvPr id="12" name="Group 11">
            <a:extLst>
              <a:ext uri="{FF2B5EF4-FFF2-40B4-BE49-F238E27FC236}">
                <a16:creationId xmlns:a16="http://schemas.microsoft.com/office/drawing/2014/main" id="{A0118FC6-FDA1-FD91-5D14-879FE9539618}"/>
              </a:ext>
              <a:ext uri="{C183D7F6-B498-43B3-948B-1728B52AA6E4}">
                <adec:decorative xmlns:adec="http://schemas.microsoft.com/office/drawing/2017/decorative" val="1"/>
              </a:ext>
            </a:extLst>
          </p:cNvPr>
          <p:cNvGrpSpPr/>
          <p:nvPr/>
        </p:nvGrpSpPr>
        <p:grpSpPr>
          <a:xfrm>
            <a:off x="287797" y="3643900"/>
            <a:ext cx="8631773" cy="751008"/>
            <a:chOff x="2145050" y="5003249"/>
            <a:chExt cx="900141" cy="1485160"/>
          </a:xfrm>
          <a:solidFill>
            <a:schemeClr val="bg2"/>
          </a:solidFill>
        </p:grpSpPr>
        <p:sp>
          <p:nvSpPr>
            <p:cNvPr id="7" name="Rounded Rectangle 6">
              <a:extLst>
                <a:ext uri="{FF2B5EF4-FFF2-40B4-BE49-F238E27FC236}">
                  <a16:creationId xmlns:a16="http://schemas.microsoft.com/office/drawing/2014/main" id="{C5547DD6-1B85-4AE0-6D0E-27F2452375B7}"/>
                </a:ext>
              </a:extLst>
            </p:cNvPr>
            <p:cNvSpPr/>
            <p:nvPr/>
          </p:nvSpPr>
          <p:spPr>
            <a:xfrm flipH="1">
              <a:off x="2145050" y="6194205"/>
              <a:ext cx="900141" cy="29420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750" b="1">
                  <a:solidFill>
                    <a:srgbClr val="065FA9"/>
                  </a:solidFill>
                  <a:latin typeface="Century Gothic"/>
                  <a:cs typeface="Arial"/>
                </a:rPr>
                <a:t>?????</a:t>
              </a:r>
              <a:endParaRPr lang="en-US" sz="750">
                <a:solidFill>
                  <a:srgbClr val="065FA9"/>
                </a:solidFill>
                <a:latin typeface="Century Gothic"/>
                <a:cs typeface="Arial"/>
              </a:endParaRPr>
            </a:p>
          </p:txBody>
        </p:sp>
        <p:sp>
          <p:nvSpPr>
            <p:cNvPr id="9" name="Rounded Rectangle 8">
              <a:extLst>
                <a:ext uri="{FF2B5EF4-FFF2-40B4-BE49-F238E27FC236}">
                  <a16:creationId xmlns:a16="http://schemas.microsoft.com/office/drawing/2014/main" id="{61F6C86A-839E-F01A-55F8-CA4D642A7C32}"/>
                </a:ext>
              </a:extLst>
            </p:cNvPr>
            <p:cNvSpPr/>
            <p:nvPr/>
          </p:nvSpPr>
          <p:spPr>
            <a:xfrm flipH="1">
              <a:off x="2145050" y="5402406"/>
              <a:ext cx="900141" cy="296128"/>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50" b="1">
                  <a:solidFill>
                    <a:srgbClr val="065FA9"/>
                  </a:solidFill>
                  <a:latin typeface="Century Gothic" panose="020B0502020202020204" pitchFamily="34" charset="0"/>
                  <a:cs typeface="Arial" panose="020B0604020202020204" pitchFamily="34" charset="0"/>
                </a:rPr>
                <a:t>Salmonella </a:t>
              </a:r>
              <a:r>
                <a:rPr lang="en-US" sz="750">
                  <a:solidFill>
                    <a:srgbClr val="065FA9"/>
                  </a:solidFill>
                  <a:latin typeface="Century Gothic" panose="020B0502020202020204" pitchFamily="34" charset="0"/>
                  <a:cs typeface="Arial" panose="020B0604020202020204" pitchFamily="34" charset="0"/>
                </a:rPr>
                <a:t>(NCEZID)</a:t>
              </a:r>
            </a:p>
          </p:txBody>
        </p:sp>
        <p:sp>
          <p:nvSpPr>
            <p:cNvPr id="10" name="Rounded Rectangle 9">
              <a:extLst>
                <a:ext uri="{FF2B5EF4-FFF2-40B4-BE49-F238E27FC236}">
                  <a16:creationId xmlns:a16="http://schemas.microsoft.com/office/drawing/2014/main" id="{F2B6D5D1-8D2C-D1E2-55CD-E3836F0F0544}"/>
                </a:ext>
              </a:extLst>
            </p:cNvPr>
            <p:cNvSpPr/>
            <p:nvPr/>
          </p:nvSpPr>
          <p:spPr>
            <a:xfrm flipH="1">
              <a:off x="2145050" y="5795048"/>
              <a:ext cx="900141" cy="296128"/>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50" b="1">
                  <a:solidFill>
                    <a:srgbClr val="065FA9"/>
                  </a:solidFill>
                  <a:latin typeface="Century Gothic" panose="020B0502020202020204" pitchFamily="34" charset="0"/>
                  <a:cs typeface="Arial" panose="020B0604020202020204" pitchFamily="34" charset="0"/>
                </a:rPr>
                <a:t>MIS-C</a:t>
              </a:r>
              <a:r>
                <a:rPr lang="en-US" sz="750">
                  <a:solidFill>
                    <a:srgbClr val="065FA9"/>
                  </a:solidFill>
                  <a:latin typeface="Century Gothic" panose="020B0502020202020204" pitchFamily="34" charset="0"/>
                  <a:cs typeface="Arial" panose="020B0604020202020204" pitchFamily="34" charset="0"/>
                </a:rPr>
                <a:t> (NCIRD)</a:t>
              </a:r>
              <a:endParaRPr lang="en-US" sz="750" b="1">
                <a:solidFill>
                  <a:srgbClr val="065FA9"/>
                </a:solidFill>
                <a:latin typeface="Century Gothic" panose="020B0502020202020204" pitchFamily="34" charset="0"/>
                <a:cs typeface="Arial" panose="020B0604020202020204" pitchFamily="34" charset="0"/>
              </a:endParaRPr>
            </a:p>
          </p:txBody>
        </p:sp>
        <p:sp>
          <p:nvSpPr>
            <p:cNvPr id="11" name="Rounded Rectangle 10">
              <a:extLst>
                <a:ext uri="{FF2B5EF4-FFF2-40B4-BE49-F238E27FC236}">
                  <a16:creationId xmlns:a16="http://schemas.microsoft.com/office/drawing/2014/main" id="{FF0DA9E7-4556-0508-2003-58D968D67A27}"/>
                </a:ext>
              </a:extLst>
            </p:cNvPr>
            <p:cNvSpPr/>
            <p:nvPr/>
          </p:nvSpPr>
          <p:spPr>
            <a:xfrm flipH="1">
              <a:off x="2145050" y="5003249"/>
              <a:ext cx="900141" cy="296128"/>
            </a:xfrm>
            <a:prstGeom prst="roundRect">
              <a:avLst/>
            </a:prstGeom>
            <a:grpFill/>
            <a:ln w="158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50" b="1">
                  <a:solidFill>
                    <a:srgbClr val="065FA9"/>
                  </a:solidFill>
                  <a:latin typeface="Century Gothic" panose="020B0502020202020204" pitchFamily="34" charset="0"/>
                  <a:cs typeface="Arial" panose="020B0604020202020204" pitchFamily="34" charset="0"/>
                </a:rPr>
                <a:t>Congenital Syphilis </a:t>
              </a:r>
              <a:r>
                <a:rPr lang="en-US" sz="750">
                  <a:solidFill>
                    <a:srgbClr val="065FA9"/>
                  </a:solidFill>
                  <a:latin typeface="Century Gothic" panose="020B0502020202020204" pitchFamily="34" charset="0"/>
                  <a:cs typeface="Arial" panose="020B0604020202020204" pitchFamily="34" charset="0"/>
                </a:rPr>
                <a:t>(NCHHSTP)</a:t>
              </a:r>
            </a:p>
          </p:txBody>
        </p:sp>
      </p:grpSp>
      <p:sp>
        <p:nvSpPr>
          <p:cNvPr id="5" name="Title 1">
            <a:extLst>
              <a:ext uri="{FF2B5EF4-FFF2-40B4-BE49-F238E27FC236}">
                <a16:creationId xmlns:a16="http://schemas.microsoft.com/office/drawing/2014/main" id="{C655404B-2CD5-A273-A53D-C87F122B2E9B}"/>
              </a:ext>
            </a:extLst>
          </p:cNvPr>
          <p:cNvSpPr txBox="1">
            <a:spLocks/>
          </p:cNvSpPr>
          <p:nvPr/>
        </p:nvSpPr>
        <p:spPr>
          <a:xfrm>
            <a:off x="125340" y="2852457"/>
            <a:ext cx="703487" cy="45676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Population Sample </a:t>
            </a:r>
            <a:br>
              <a:rPr lang="en-US" sz="600" b="0">
                <a:solidFill>
                  <a:srgbClr val="184363"/>
                </a:solidFill>
                <a:latin typeface="Century Gothic" panose="020B0502020202020204" pitchFamily="34" charset="0"/>
              </a:rPr>
            </a:br>
            <a:r>
              <a:rPr lang="en-US" sz="600" b="0">
                <a:solidFill>
                  <a:srgbClr val="184363"/>
                </a:solidFill>
                <a:latin typeface="Century Gothic" panose="020B0502020202020204" pitchFamily="34" charset="0"/>
              </a:rPr>
              <a:t>Size</a:t>
            </a:r>
          </a:p>
        </p:txBody>
      </p:sp>
      <p:sp>
        <p:nvSpPr>
          <p:cNvPr id="13" name="Left-Right Arrow 12">
            <a:extLst>
              <a:ext uri="{FF2B5EF4-FFF2-40B4-BE49-F238E27FC236}">
                <a16:creationId xmlns:a16="http://schemas.microsoft.com/office/drawing/2014/main" id="{0D86952E-68AE-EC27-E83A-8D8D2B22CDA3}"/>
              </a:ext>
              <a:ext uri="{C183D7F6-B498-43B3-948B-1728B52AA6E4}">
                <adec:decorative xmlns:adec="http://schemas.microsoft.com/office/drawing/2017/decorative" val="1"/>
              </a:ext>
            </a:extLst>
          </p:cNvPr>
          <p:cNvSpPr/>
          <p:nvPr/>
        </p:nvSpPr>
        <p:spPr>
          <a:xfrm>
            <a:off x="824401" y="3045098"/>
            <a:ext cx="1285053" cy="85327"/>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14" name="Oval 13">
            <a:extLst>
              <a:ext uri="{FF2B5EF4-FFF2-40B4-BE49-F238E27FC236}">
                <a16:creationId xmlns:a16="http://schemas.microsoft.com/office/drawing/2014/main" id="{F1B7A200-07CE-F1C6-1FE2-6293226F6227}"/>
              </a:ext>
              <a:ext uri="{C183D7F6-B498-43B3-948B-1728B52AA6E4}">
                <adec:decorative xmlns:adec="http://schemas.microsoft.com/office/drawing/2017/decorative" val="1"/>
              </a:ext>
            </a:extLst>
          </p:cNvPr>
          <p:cNvSpPr/>
          <p:nvPr/>
        </p:nvSpPr>
        <p:spPr>
          <a:xfrm>
            <a:off x="1931279" y="3029402"/>
            <a:ext cx="102876" cy="102876"/>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4E18029-A53B-B811-8210-ACBA2E73F32C}"/>
              </a:ext>
            </a:extLst>
          </p:cNvPr>
          <p:cNvSpPr txBox="1"/>
          <p:nvPr/>
        </p:nvSpPr>
        <p:spPr>
          <a:xfrm>
            <a:off x="761252" y="3135401"/>
            <a:ext cx="292532" cy="173124"/>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20" name="TextBox 19">
            <a:extLst>
              <a:ext uri="{FF2B5EF4-FFF2-40B4-BE49-F238E27FC236}">
                <a16:creationId xmlns:a16="http://schemas.microsoft.com/office/drawing/2014/main" id="{4A11CABE-5BB7-E39F-2F40-199E0170DE17}"/>
              </a:ext>
            </a:extLst>
          </p:cNvPr>
          <p:cNvSpPr txBox="1"/>
          <p:nvPr/>
        </p:nvSpPr>
        <p:spPr>
          <a:xfrm>
            <a:off x="1850980" y="3135401"/>
            <a:ext cx="328094" cy="173124"/>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sp>
        <p:nvSpPr>
          <p:cNvPr id="21" name="Title 1">
            <a:extLst>
              <a:ext uri="{FF2B5EF4-FFF2-40B4-BE49-F238E27FC236}">
                <a16:creationId xmlns:a16="http://schemas.microsoft.com/office/drawing/2014/main" id="{2FBF9894-7AD2-2A3A-CB48-F898A1A7BE32}"/>
              </a:ext>
            </a:extLst>
          </p:cNvPr>
          <p:cNvSpPr txBox="1">
            <a:spLocks/>
          </p:cNvSpPr>
          <p:nvPr/>
        </p:nvSpPr>
        <p:spPr>
          <a:xfrm>
            <a:off x="2321233" y="2852457"/>
            <a:ext cx="703487" cy="45676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Population Sample </a:t>
            </a:r>
            <a:br>
              <a:rPr lang="en-US" sz="600" b="0">
                <a:solidFill>
                  <a:srgbClr val="184363"/>
                </a:solidFill>
                <a:latin typeface="Century Gothic" panose="020B0502020202020204" pitchFamily="34" charset="0"/>
              </a:rPr>
            </a:br>
            <a:r>
              <a:rPr lang="en-US" sz="600" b="0">
                <a:solidFill>
                  <a:srgbClr val="184363"/>
                </a:solidFill>
                <a:latin typeface="Century Gothic" panose="020B0502020202020204" pitchFamily="34" charset="0"/>
              </a:rPr>
              <a:t>Size</a:t>
            </a:r>
          </a:p>
        </p:txBody>
      </p:sp>
      <p:sp>
        <p:nvSpPr>
          <p:cNvPr id="22" name="Left-Right Arrow 21">
            <a:extLst>
              <a:ext uri="{FF2B5EF4-FFF2-40B4-BE49-F238E27FC236}">
                <a16:creationId xmlns:a16="http://schemas.microsoft.com/office/drawing/2014/main" id="{85EF2591-B151-B244-E786-DF2B809EF66A}"/>
              </a:ext>
              <a:ext uri="{C183D7F6-B498-43B3-948B-1728B52AA6E4}">
                <adec:decorative xmlns:adec="http://schemas.microsoft.com/office/drawing/2017/decorative" val="1"/>
              </a:ext>
            </a:extLst>
          </p:cNvPr>
          <p:cNvSpPr/>
          <p:nvPr/>
        </p:nvSpPr>
        <p:spPr>
          <a:xfrm>
            <a:off x="3020294" y="3045098"/>
            <a:ext cx="1285053" cy="85327"/>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23" name="Oval 22">
            <a:extLst>
              <a:ext uri="{FF2B5EF4-FFF2-40B4-BE49-F238E27FC236}">
                <a16:creationId xmlns:a16="http://schemas.microsoft.com/office/drawing/2014/main" id="{6F6205E8-2433-CC29-76D2-44901AF628C2}"/>
              </a:ext>
              <a:ext uri="{C183D7F6-B498-43B3-948B-1728B52AA6E4}">
                <adec:decorative xmlns:adec="http://schemas.microsoft.com/office/drawing/2017/decorative" val="1"/>
              </a:ext>
            </a:extLst>
          </p:cNvPr>
          <p:cNvSpPr/>
          <p:nvPr/>
        </p:nvSpPr>
        <p:spPr>
          <a:xfrm>
            <a:off x="3198239" y="3029402"/>
            <a:ext cx="102876" cy="102876"/>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535CD1C8-DA25-1574-5004-732A30BF65B7}"/>
              </a:ext>
            </a:extLst>
          </p:cNvPr>
          <p:cNvSpPr txBox="1"/>
          <p:nvPr/>
        </p:nvSpPr>
        <p:spPr>
          <a:xfrm>
            <a:off x="2957146" y="3135401"/>
            <a:ext cx="292532" cy="173124"/>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25" name="TextBox 24">
            <a:extLst>
              <a:ext uri="{FF2B5EF4-FFF2-40B4-BE49-F238E27FC236}">
                <a16:creationId xmlns:a16="http://schemas.microsoft.com/office/drawing/2014/main" id="{8089D18F-9027-465A-3C80-6C7B42C46214}"/>
              </a:ext>
            </a:extLst>
          </p:cNvPr>
          <p:cNvSpPr txBox="1"/>
          <p:nvPr/>
        </p:nvSpPr>
        <p:spPr>
          <a:xfrm>
            <a:off x="4046873" y="3135401"/>
            <a:ext cx="328094" cy="173124"/>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sp>
        <p:nvSpPr>
          <p:cNvPr id="26" name="Title 1">
            <a:extLst>
              <a:ext uri="{FF2B5EF4-FFF2-40B4-BE49-F238E27FC236}">
                <a16:creationId xmlns:a16="http://schemas.microsoft.com/office/drawing/2014/main" id="{38FEA492-18B3-6936-45AB-9C27CAB72D28}"/>
              </a:ext>
            </a:extLst>
          </p:cNvPr>
          <p:cNvSpPr txBox="1">
            <a:spLocks/>
          </p:cNvSpPr>
          <p:nvPr/>
        </p:nvSpPr>
        <p:spPr>
          <a:xfrm>
            <a:off x="4517127" y="2852457"/>
            <a:ext cx="703487" cy="45676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Population Sample </a:t>
            </a:r>
            <a:br>
              <a:rPr lang="en-US" sz="600" b="0">
                <a:solidFill>
                  <a:srgbClr val="184363"/>
                </a:solidFill>
                <a:latin typeface="Century Gothic" panose="020B0502020202020204" pitchFamily="34" charset="0"/>
              </a:rPr>
            </a:br>
            <a:r>
              <a:rPr lang="en-US" sz="600" b="0">
                <a:solidFill>
                  <a:srgbClr val="184363"/>
                </a:solidFill>
                <a:latin typeface="Century Gothic" panose="020B0502020202020204" pitchFamily="34" charset="0"/>
              </a:rPr>
              <a:t>Size</a:t>
            </a:r>
          </a:p>
        </p:txBody>
      </p:sp>
      <p:sp>
        <p:nvSpPr>
          <p:cNvPr id="27" name="Left-Right Arrow 26">
            <a:extLst>
              <a:ext uri="{FF2B5EF4-FFF2-40B4-BE49-F238E27FC236}">
                <a16:creationId xmlns:a16="http://schemas.microsoft.com/office/drawing/2014/main" id="{7D7B4588-BDF2-FCA5-EE58-0CACA127AC85}"/>
              </a:ext>
              <a:ext uri="{C183D7F6-B498-43B3-948B-1728B52AA6E4}">
                <adec:decorative xmlns:adec="http://schemas.microsoft.com/office/drawing/2017/decorative" val="1"/>
              </a:ext>
            </a:extLst>
          </p:cNvPr>
          <p:cNvSpPr/>
          <p:nvPr/>
        </p:nvSpPr>
        <p:spPr>
          <a:xfrm>
            <a:off x="5216188" y="3045098"/>
            <a:ext cx="1285053" cy="85327"/>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37" name="Oval 36">
            <a:extLst>
              <a:ext uri="{FF2B5EF4-FFF2-40B4-BE49-F238E27FC236}">
                <a16:creationId xmlns:a16="http://schemas.microsoft.com/office/drawing/2014/main" id="{6C8B0EB4-9F40-FB77-0151-B3F19009089C}"/>
              </a:ext>
              <a:ext uri="{C183D7F6-B498-43B3-948B-1728B52AA6E4}">
                <adec:decorative xmlns:adec="http://schemas.microsoft.com/office/drawing/2017/decorative" val="1"/>
              </a:ext>
            </a:extLst>
          </p:cNvPr>
          <p:cNvSpPr/>
          <p:nvPr/>
        </p:nvSpPr>
        <p:spPr>
          <a:xfrm>
            <a:off x="6322859" y="3029402"/>
            <a:ext cx="102876" cy="102876"/>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9038AF9B-797B-1586-497B-95B392FE6C8A}"/>
              </a:ext>
            </a:extLst>
          </p:cNvPr>
          <p:cNvSpPr txBox="1"/>
          <p:nvPr/>
        </p:nvSpPr>
        <p:spPr>
          <a:xfrm>
            <a:off x="5153039" y="3135401"/>
            <a:ext cx="292532" cy="173124"/>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39" name="TextBox 38">
            <a:extLst>
              <a:ext uri="{FF2B5EF4-FFF2-40B4-BE49-F238E27FC236}">
                <a16:creationId xmlns:a16="http://schemas.microsoft.com/office/drawing/2014/main" id="{800E0473-A7AA-3701-0BA0-53B0405FF996}"/>
              </a:ext>
            </a:extLst>
          </p:cNvPr>
          <p:cNvSpPr txBox="1"/>
          <p:nvPr/>
        </p:nvSpPr>
        <p:spPr>
          <a:xfrm>
            <a:off x="6242767" y="3135401"/>
            <a:ext cx="328094" cy="173124"/>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sp>
        <p:nvSpPr>
          <p:cNvPr id="40" name="Title 1">
            <a:extLst>
              <a:ext uri="{FF2B5EF4-FFF2-40B4-BE49-F238E27FC236}">
                <a16:creationId xmlns:a16="http://schemas.microsoft.com/office/drawing/2014/main" id="{871EE576-801C-52A4-77FA-AEC252881923}"/>
              </a:ext>
            </a:extLst>
          </p:cNvPr>
          <p:cNvSpPr txBox="1">
            <a:spLocks/>
          </p:cNvSpPr>
          <p:nvPr/>
        </p:nvSpPr>
        <p:spPr>
          <a:xfrm>
            <a:off x="6713020" y="2852457"/>
            <a:ext cx="703487" cy="45676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r"/>
            <a:r>
              <a:rPr lang="en-US" sz="600" b="0">
                <a:solidFill>
                  <a:srgbClr val="184363"/>
                </a:solidFill>
                <a:latin typeface="Century Gothic" panose="020B0502020202020204" pitchFamily="34" charset="0"/>
              </a:rPr>
              <a:t>Population Sample </a:t>
            </a:r>
            <a:br>
              <a:rPr lang="en-US" sz="600" b="0">
                <a:solidFill>
                  <a:srgbClr val="184363"/>
                </a:solidFill>
                <a:latin typeface="Century Gothic" panose="020B0502020202020204" pitchFamily="34" charset="0"/>
              </a:rPr>
            </a:br>
            <a:r>
              <a:rPr lang="en-US" sz="600" b="0">
                <a:solidFill>
                  <a:srgbClr val="184363"/>
                </a:solidFill>
                <a:latin typeface="Century Gothic" panose="020B0502020202020204" pitchFamily="34" charset="0"/>
              </a:rPr>
              <a:t>Size</a:t>
            </a:r>
          </a:p>
        </p:txBody>
      </p:sp>
      <p:sp>
        <p:nvSpPr>
          <p:cNvPr id="41" name="Left-Right Arrow 40">
            <a:extLst>
              <a:ext uri="{FF2B5EF4-FFF2-40B4-BE49-F238E27FC236}">
                <a16:creationId xmlns:a16="http://schemas.microsoft.com/office/drawing/2014/main" id="{729621B9-3D3A-48A5-3764-2BBC4FF86731}"/>
              </a:ext>
              <a:ext uri="{C183D7F6-B498-43B3-948B-1728B52AA6E4}">
                <adec:decorative xmlns:adec="http://schemas.microsoft.com/office/drawing/2017/decorative" val="1"/>
              </a:ext>
            </a:extLst>
          </p:cNvPr>
          <p:cNvSpPr/>
          <p:nvPr/>
        </p:nvSpPr>
        <p:spPr>
          <a:xfrm>
            <a:off x="7412081" y="3045098"/>
            <a:ext cx="1285053" cy="85327"/>
          </a:xfrm>
          <a:prstGeom prst="leftRight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42" name="Oval 41">
            <a:extLst>
              <a:ext uri="{FF2B5EF4-FFF2-40B4-BE49-F238E27FC236}">
                <a16:creationId xmlns:a16="http://schemas.microsoft.com/office/drawing/2014/main" id="{90FCCA25-9826-C1EF-8B4C-D69F0F98C650}"/>
              </a:ext>
              <a:ext uri="{C183D7F6-B498-43B3-948B-1728B52AA6E4}">
                <adec:decorative xmlns:adec="http://schemas.microsoft.com/office/drawing/2017/decorative" val="1"/>
              </a:ext>
            </a:extLst>
          </p:cNvPr>
          <p:cNvSpPr/>
          <p:nvPr/>
        </p:nvSpPr>
        <p:spPr>
          <a:xfrm>
            <a:off x="7764049" y="3029402"/>
            <a:ext cx="102876" cy="102876"/>
          </a:xfrm>
          <a:prstGeom prst="ellipse">
            <a:avLst/>
          </a:prstGeom>
          <a:solidFill>
            <a:schemeClr val="bg1"/>
          </a:solidFill>
          <a:ln w="28575">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F9994A96-A816-AD5C-2977-4ECA6F5CF32D}"/>
              </a:ext>
            </a:extLst>
          </p:cNvPr>
          <p:cNvSpPr txBox="1"/>
          <p:nvPr/>
        </p:nvSpPr>
        <p:spPr>
          <a:xfrm>
            <a:off x="7348933" y="3135401"/>
            <a:ext cx="292532" cy="173124"/>
          </a:xfrm>
          <a:prstGeom prst="rect">
            <a:avLst/>
          </a:prstGeom>
        </p:spPr>
        <p:txBody>
          <a:bodyPr vert="horz" wrap="square" lIns="68580" tIns="34290" rIns="68580" bIns="34290" rtlCol="0" anchor="b">
            <a:spAutoFit/>
          </a:bodyPr>
          <a:lstStyle/>
          <a:p>
            <a:r>
              <a:rPr lang="en-US" sz="675">
                <a:solidFill>
                  <a:schemeClr val="bg1">
                    <a:lumMod val="65000"/>
                  </a:schemeClr>
                </a:solidFill>
                <a:latin typeface="Century Gothic" panose="020B0502020202020204" pitchFamily="34" charset="0"/>
                <a:cs typeface="Arial" panose="020B0604020202020204" pitchFamily="34" charset="0"/>
              </a:rPr>
              <a:t>low</a:t>
            </a:r>
          </a:p>
        </p:txBody>
      </p:sp>
      <p:sp>
        <p:nvSpPr>
          <p:cNvPr id="44" name="TextBox 43">
            <a:extLst>
              <a:ext uri="{FF2B5EF4-FFF2-40B4-BE49-F238E27FC236}">
                <a16:creationId xmlns:a16="http://schemas.microsoft.com/office/drawing/2014/main" id="{8FA453D2-2B1D-5B99-A04D-8272E824284E}"/>
              </a:ext>
            </a:extLst>
          </p:cNvPr>
          <p:cNvSpPr txBox="1"/>
          <p:nvPr/>
        </p:nvSpPr>
        <p:spPr>
          <a:xfrm>
            <a:off x="8438660" y="3135401"/>
            <a:ext cx="328094" cy="173124"/>
          </a:xfrm>
          <a:prstGeom prst="rect">
            <a:avLst/>
          </a:prstGeom>
        </p:spPr>
        <p:txBody>
          <a:bodyPr vert="horz" wrap="square" lIns="68580" tIns="34290" rIns="68580" bIns="34290" rtlCol="0" anchor="b">
            <a:spAutoFit/>
          </a:bodyPr>
          <a:lstStyle/>
          <a:p>
            <a:pPr algn="r"/>
            <a:r>
              <a:rPr lang="en-US" sz="675">
                <a:solidFill>
                  <a:schemeClr val="bg1">
                    <a:lumMod val="65000"/>
                  </a:schemeClr>
                </a:solidFill>
                <a:latin typeface="Century Gothic" panose="020B0502020202020204" pitchFamily="34" charset="0"/>
                <a:cs typeface="Arial" panose="020B0604020202020204" pitchFamily="34" charset="0"/>
              </a:rPr>
              <a:t>high</a:t>
            </a:r>
          </a:p>
        </p:txBody>
      </p:sp>
      <p:sp>
        <p:nvSpPr>
          <p:cNvPr id="45" name="Title 1">
            <a:extLst>
              <a:ext uri="{FF2B5EF4-FFF2-40B4-BE49-F238E27FC236}">
                <a16:creationId xmlns:a16="http://schemas.microsoft.com/office/drawing/2014/main" id="{E98EB2D4-7080-0A77-1A56-02E2F6C3787B}"/>
              </a:ext>
            </a:extLst>
          </p:cNvPr>
          <p:cNvSpPr txBox="1">
            <a:spLocks/>
          </p:cNvSpPr>
          <p:nvPr/>
        </p:nvSpPr>
        <p:spPr>
          <a:xfrm>
            <a:off x="6133747" y="804197"/>
            <a:ext cx="2785823" cy="340404"/>
          </a:xfrm>
          <a:prstGeom prst="rect">
            <a:avLst/>
          </a:prstGeom>
        </p:spPr>
        <p:txBody>
          <a:bodyPr vert="horz" lIns="51435" tIns="25718" rIns="51435" bIns="25718" rtlCol="0" anchor="ctr" anchorCtr="0">
            <a:normAutofit/>
          </a:bodyPr>
          <a:lstStyle>
            <a:lvl1pPr algn="l" defTabSz="914400" rtl="0" eaLnBrk="1" latinLnBrk="0" hangingPunct="1">
              <a:lnSpc>
                <a:spcPct val="90000"/>
              </a:lnSpc>
              <a:spcBef>
                <a:spcPct val="0"/>
              </a:spcBef>
              <a:buNone/>
              <a:defRPr lang="en-US" sz="2800" b="1" i="0" kern="1200">
                <a:solidFill>
                  <a:srgbClr val="1964A7"/>
                </a:solidFill>
                <a:latin typeface="Century Gothic" panose="020B0502020202020204" pitchFamily="34" charset="0"/>
                <a:ea typeface="+mj-ea"/>
                <a:cs typeface="Arial"/>
              </a:defRPr>
            </a:lvl1pPr>
          </a:lstStyle>
          <a:p>
            <a:pPr algn="r" defTabSz="514350" fontAlgn="auto">
              <a:spcAft>
                <a:spcPts val="0"/>
              </a:spcAft>
            </a:pPr>
            <a:r>
              <a:rPr lang="en-US" sz="788" b="0" i="1"/>
              <a:t>data dimensions are hypothesized</a:t>
            </a:r>
          </a:p>
        </p:txBody>
      </p:sp>
    </p:spTree>
    <p:extLst>
      <p:ext uri="{BB962C8B-B14F-4D97-AF65-F5344CB8AC3E}">
        <p14:creationId xmlns:p14="http://schemas.microsoft.com/office/powerpoint/2010/main" val="777434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2F94682-E3E8-8E45-6780-550403D8B3B1}"/>
              </a:ext>
            </a:extLst>
          </p:cNvPr>
          <p:cNvSpPr txBox="1">
            <a:spLocks/>
          </p:cNvSpPr>
          <p:nvPr/>
        </p:nvSpPr>
        <p:spPr>
          <a:xfrm>
            <a:off x="826321" y="3078922"/>
            <a:ext cx="3254069" cy="1485228"/>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Bef>
                <a:spcPts val="675"/>
              </a:spcBef>
              <a:spcAft>
                <a:spcPts val="0"/>
              </a:spcAft>
            </a:pPr>
            <a:r>
              <a:rPr lang="en-US" sz="1050">
                <a:solidFill>
                  <a:srgbClr val="184363"/>
                </a:solidFill>
                <a:latin typeface="Century Gothic" panose="020B0502020202020204" pitchFamily="34" charset="0"/>
              </a:rPr>
              <a:t>Phase I: 4 Differentiated Use Cases</a:t>
            </a:r>
          </a:p>
          <a:p>
            <a:pPr defTabSz="685800" fontAlgn="auto">
              <a:lnSpc>
                <a:spcPct val="100000"/>
              </a:lnSpc>
              <a:spcBef>
                <a:spcPts val="675"/>
              </a:spcBef>
              <a:spcAft>
                <a:spcPts val="0"/>
              </a:spcAft>
            </a:pPr>
            <a:r>
              <a:rPr lang="en-US" sz="1050" b="0">
                <a:solidFill>
                  <a:srgbClr val="184363"/>
                </a:solidFill>
                <a:latin typeface="Century Gothic" panose="020B0502020202020204" pitchFamily="34" charset="0"/>
                <a:cs typeface="Arial" panose="020B0604020202020204" pitchFamily="34" charset="0"/>
              </a:rPr>
              <a:t>Design and implement future </a:t>
            </a:r>
            <a:r>
              <a:rPr lang="en-US" sz="1050" b="0">
                <a:solidFill>
                  <a:srgbClr val="184363"/>
                </a:solidFill>
                <a:latin typeface="Century Gothic" panose="020B0502020202020204" pitchFamily="34" charset="0"/>
              </a:rPr>
              <a:t>services that facilitate effective data exchange for </a:t>
            </a:r>
            <a:r>
              <a:rPr lang="en-US" sz="1050">
                <a:solidFill>
                  <a:srgbClr val="184363"/>
                </a:solidFill>
                <a:latin typeface="Century Gothic" panose="020B0502020202020204" pitchFamily="34" charset="0"/>
              </a:rPr>
              <a:t>infectious disease with a focus on emergent threats.</a:t>
            </a:r>
          </a:p>
          <a:p>
            <a:pPr defTabSz="685800" fontAlgn="auto">
              <a:lnSpc>
                <a:spcPct val="100000"/>
              </a:lnSpc>
              <a:spcBef>
                <a:spcPts val="675"/>
              </a:spcBef>
              <a:spcAft>
                <a:spcPts val="0"/>
              </a:spcAft>
            </a:pPr>
            <a:br>
              <a:rPr lang="en-US" sz="1050" b="0">
                <a:solidFill>
                  <a:srgbClr val="184363"/>
                </a:solidFill>
                <a:latin typeface="Century Gothic" panose="020B0502020202020204" pitchFamily="34" charset="0"/>
              </a:rPr>
            </a:br>
            <a:endParaRPr lang="en-US" sz="1050" b="0">
              <a:solidFill>
                <a:srgbClr val="184363"/>
              </a:solidFill>
              <a:latin typeface="Century Gothic" panose="020B0502020202020204" pitchFamily="34" charset="0"/>
            </a:endParaRPr>
          </a:p>
        </p:txBody>
      </p:sp>
      <p:sp>
        <p:nvSpPr>
          <p:cNvPr id="5" name="Title 1">
            <a:extLst>
              <a:ext uri="{FF2B5EF4-FFF2-40B4-BE49-F238E27FC236}">
                <a16:creationId xmlns:a16="http://schemas.microsoft.com/office/drawing/2014/main" id="{8B23B157-B3BA-95AE-B5CF-2D2E10DD858F}"/>
              </a:ext>
            </a:extLst>
          </p:cNvPr>
          <p:cNvSpPr txBox="1">
            <a:spLocks/>
          </p:cNvSpPr>
          <p:nvPr/>
        </p:nvSpPr>
        <p:spPr>
          <a:xfrm>
            <a:off x="4703728" y="3070168"/>
            <a:ext cx="3613951" cy="1485227"/>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Bef>
                <a:spcPts val="675"/>
              </a:spcBef>
              <a:spcAft>
                <a:spcPts val="0"/>
              </a:spcAft>
            </a:pPr>
            <a:r>
              <a:rPr lang="en-US" sz="1050">
                <a:solidFill>
                  <a:srgbClr val="184363"/>
                </a:solidFill>
                <a:latin typeface="Century Gothic" panose="020B0502020202020204" pitchFamily="34" charset="0"/>
              </a:rPr>
              <a:t>Phase II: 4 Differentiated Use Cases</a:t>
            </a:r>
          </a:p>
          <a:p>
            <a:pPr defTabSz="685800" fontAlgn="auto">
              <a:lnSpc>
                <a:spcPct val="100000"/>
              </a:lnSpc>
              <a:spcBef>
                <a:spcPts val="675"/>
              </a:spcBef>
              <a:spcAft>
                <a:spcPts val="0"/>
              </a:spcAft>
            </a:pPr>
            <a:r>
              <a:rPr lang="en-US" sz="1050" b="0">
                <a:solidFill>
                  <a:srgbClr val="184363"/>
                </a:solidFill>
                <a:latin typeface="Century Gothic" panose="020B0502020202020204" pitchFamily="34" charset="0"/>
                <a:cs typeface="Arial" panose="020B0604020202020204" pitchFamily="34" charset="0"/>
              </a:rPr>
              <a:t>Design and implement</a:t>
            </a:r>
            <a:r>
              <a:rPr lang="en-US" sz="1050" b="0">
                <a:solidFill>
                  <a:srgbClr val="184363"/>
                </a:solidFill>
                <a:latin typeface="Century Gothic" panose="020B0502020202020204" pitchFamily="34" charset="0"/>
              </a:rPr>
              <a:t> future services that facilitate effective data exchange across </a:t>
            </a:r>
            <a:r>
              <a:rPr lang="en-US" sz="1050">
                <a:solidFill>
                  <a:srgbClr val="184363"/>
                </a:solidFill>
                <a:latin typeface="Century Gothic" panose="020B0502020202020204" pitchFamily="34" charset="0"/>
              </a:rPr>
              <a:t>all notifiable diseases, including non-infectious diseases.</a:t>
            </a:r>
          </a:p>
        </p:txBody>
      </p:sp>
      <p:sp>
        <p:nvSpPr>
          <p:cNvPr id="9" name="TextBox 8">
            <a:extLst>
              <a:ext uri="{FF2B5EF4-FFF2-40B4-BE49-F238E27FC236}">
                <a16:creationId xmlns:a16="http://schemas.microsoft.com/office/drawing/2014/main" id="{334FDDE9-3482-0ADD-7187-CBAEFFE95233}"/>
              </a:ext>
            </a:extLst>
          </p:cNvPr>
          <p:cNvSpPr txBox="1"/>
          <p:nvPr/>
        </p:nvSpPr>
        <p:spPr>
          <a:xfrm>
            <a:off x="826321" y="1118500"/>
            <a:ext cx="5510499" cy="1200329"/>
          </a:xfrm>
          <a:prstGeom prst="rect">
            <a:avLst/>
          </a:prstGeom>
          <a:noFill/>
        </p:spPr>
        <p:txBody>
          <a:bodyPr wrap="square">
            <a:spAutoFit/>
          </a:bodyPr>
          <a:lstStyle/>
          <a:p>
            <a:pPr defTabSz="685800" eaLnBrk="1" fontAlgn="auto" hangingPunct="1">
              <a:spcBef>
                <a:spcPts val="0"/>
              </a:spcBef>
              <a:spcAft>
                <a:spcPts val="0"/>
              </a:spcAft>
            </a:pPr>
            <a:r>
              <a:rPr lang="en-US" sz="1200">
                <a:solidFill>
                  <a:srgbClr val="184363"/>
                </a:solidFill>
                <a:latin typeface="Century Gothic" panose="020B0502020202020204" pitchFamily="34" charset="0"/>
              </a:rPr>
              <a:t>By </a:t>
            </a:r>
            <a:r>
              <a:rPr lang="en-US" sz="1200" b="1">
                <a:solidFill>
                  <a:srgbClr val="184363"/>
                </a:solidFill>
                <a:latin typeface="Century Gothic" panose="020B0502020202020204" pitchFamily="34" charset="0"/>
              </a:rPr>
              <a:t>mapping out the current state </a:t>
            </a:r>
            <a:r>
              <a:rPr lang="en-US" sz="1200">
                <a:solidFill>
                  <a:srgbClr val="184363"/>
                </a:solidFill>
                <a:latin typeface="Century Gothic" panose="020B0502020202020204" pitchFamily="34" charset="0"/>
              </a:rPr>
              <a:t>of data exchange across select use cases, we will get a holistic view of the people processes and technology needed across the lifecycle of a case. </a:t>
            </a:r>
          </a:p>
          <a:p>
            <a:pPr defTabSz="685800" eaLnBrk="1" fontAlgn="auto" hangingPunct="1">
              <a:spcBef>
                <a:spcPts val="0"/>
              </a:spcBef>
              <a:spcAft>
                <a:spcPts val="0"/>
              </a:spcAft>
            </a:pPr>
            <a:endParaRPr lang="en-US" sz="1200">
              <a:solidFill>
                <a:srgbClr val="184363"/>
              </a:solidFill>
              <a:latin typeface="Century Gothic" panose="020B0502020202020204" pitchFamily="34" charset="0"/>
            </a:endParaRPr>
          </a:p>
          <a:p>
            <a:pPr defTabSz="685800" eaLnBrk="1" fontAlgn="auto" hangingPunct="1">
              <a:spcBef>
                <a:spcPts val="0"/>
              </a:spcBef>
              <a:spcAft>
                <a:spcPts val="0"/>
              </a:spcAft>
            </a:pPr>
            <a:r>
              <a:rPr lang="en-US" sz="1200">
                <a:solidFill>
                  <a:srgbClr val="184363"/>
                </a:solidFill>
                <a:latin typeface="Century Gothic" panose="020B0502020202020204" pitchFamily="34" charset="0"/>
              </a:rPr>
              <a:t>This will help us </a:t>
            </a:r>
            <a:r>
              <a:rPr lang="en-US" sz="1200" b="1">
                <a:solidFill>
                  <a:srgbClr val="184363"/>
                </a:solidFill>
                <a:latin typeface="Century Gothic" panose="020B0502020202020204" pitchFamily="34" charset="0"/>
              </a:rPr>
              <a:t>design a future state and define flexible data solutions </a:t>
            </a:r>
            <a:r>
              <a:rPr lang="en-US" sz="1200">
                <a:solidFill>
                  <a:srgbClr val="184363"/>
                </a:solidFill>
                <a:latin typeface="Century Gothic" panose="020B0502020202020204" pitchFamily="34" charset="0"/>
              </a:rPr>
              <a:t>that meet the needs of STLTs, healthcare, and the CDC.</a:t>
            </a:r>
            <a:endParaRPr lang="en-US" sz="1200">
              <a:solidFill>
                <a:srgbClr val="184363"/>
              </a:solidFill>
              <a:latin typeface="Calibri" panose="020F0502020204030204"/>
            </a:endParaRPr>
          </a:p>
        </p:txBody>
      </p:sp>
      <p:sp>
        <p:nvSpPr>
          <p:cNvPr id="11" name="Right Arrow 10">
            <a:extLst>
              <a:ext uri="{FF2B5EF4-FFF2-40B4-BE49-F238E27FC236}">
                <a16:creationId xmlns:a16="http://schemas.microsoft.com/office/drawing/2014/main" id="{5B5FAD2B-D5D7-9428-7C78-9FFCE471C3C3}"/>
              </a:ext>
              <a:ext uri="{C183D7F6-B498-43B3-948B-1728B52AA6E4}">
                <adec:decorative xmlns:adec="http://schemas.microsoft.com/office/drawing/2017/decorative" val="1"/>
              </a:ext>
            </a:extLst>
          </p:cNvPr>
          <p:cNvSpPr/>
          <p:nvPr/>
        </p:nvSpPr>
        <p:spPr>
          <a:xfrm>
            <a:off x="826321" y="2643491"/>
            <a:ext cx="3448374" cy="446110"/>
          </a:xfrm>
          <a:prstGeom prst="rightArrow">
            <a:avLst/>
          </a:prstGeom>
          <a:solidFill>
            <a:srgbClr val="26B9A0">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 name="Right Arrow 11">
            <a:extLst>
              <a:ext uri="{FF2B5EF4-FFF2-40B4-BE49-F238E27FC236}">
                <a16:creationId xmlns:a16="http://schemas.microsoft.com/office/drawing/2014/main" id="{7E81E7AA-F427-13D6-9407-ECAB0091C51A}"/>
              </a:ext>
              <a:ext uri="{C183D7F6-B498-43B3-948B-1728B52AA6E4}">
                <adec:decorative xmlns:adec="http://schemas.microsoft.com/office/drawing/2017/decorative" val="1"/>
              </a:ext>
            </a:extLst>
          </p:cNvPr>
          <p:cNvSpPr/>
          <p:nvPr/>
        </p:nvSpPr>
        <p:spPr>
          <a:xfrm>
            <a:off x="4703729" y="2643491"/>
            <a:ext cx="3448374" cy="446110"/>
          </a:xfrm>
          <a:prstGeom prst="rightArrow">
            <a:avLst/>
          </a:prstGeom>
          <a:solidFill>
            <a:srgbClr val="26B9A0">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 name="TextBox 12">
            <a:extLst>
              <a:ext uri="{FF2B5EF4-FFF2-40B4-BE49-F238E27FC236}">
                <a16:creationId xmlns:a16="http://schemas.microsoft.com/office/drawing/2014/main" id="{1E4CE8FC-7944-E1A8-3A74-6D3ED014E6C5}"/>
              </a:ext>
            </a:extLst>
          </p:cNvPr>
          <p:cNvSpPr txBox="1"/>
          <p:nvPr/>
        </p:nvSpPr>
        <p:spPr>
          <a:xfrm>
            <a:off x="834741" y="2757129"/>
            <a:ext cx="790414" cy="230832"/>
          </a:xfrm>
          <a:prstGeom prst="rect">
            <a:avLst/>
          </a:prstGeom>
          <a:noFill/>
        </p:spPr>
        <p:txBody>
          <a:bodyPr wrap="square">
            <a:spAutoFit/>
          </a:bodyPr>
          <a:lstStyle/>
          <a:p>
            <a:pPr defTabSz="685800" eaLnBrk="1" fontAlgn="auto" hangingPunct="1">
              <a:spcBef>
                <a:spcPts val="0"/>
              </a:spcBef>
              <a:spcAft>
                <a:spcPts val="0"/>
              </a:spcAft>
            </a:pPr>
            <a:r>
              <a:rPr lang="en-US" sz="900" b="1">
                <a:solidFill>
                  <a:srgbClr val="184363"/>
                </a:solidFill>
                <a:latin typeface="Century Gothic" panose="020B0502020202020204" pitchFamily="34" charset="0"/>
              </a:rPr>
              <a:t>present</a:t>
            </a:r>
            <a:endParaRPr lang="en-US" sz="900" b="1" i="1">
              <a:solidFill>
                <a:srgbClr val="184363"/>
              </a:solidFill>
              <a:latin typeface="Calibri" panose="020F0502020204030204"/>
            </a:endParaRPr>
          </a:p>
        </p:txBody>
      </p:sp>
      <p:sp>
        <p:nvSpPr>
          <p:cNvPr id="15" name="TextBox 14">
            <a:extLst>
              <a:ext uri="{FF2B5EF4-FFF2-40B4-BE49-F238E27FC236}">
                <a16:creationId xmlns:a16="http://schemas.microsoft.com/office/drawing/2014/main" id="{B0BF882E-124A-6FB2-86D6-365FE489A190}"/>
              </a:ext>
            </a:extLst>
          </p:cNvPr>
          <p:cNvSpPr txBox="1"/>
          <p:nvPr/>
        </p:nvSpPr>
        <p:spPr>
          <a:xfrm>
            <a:off x="3531779" y="2757129"/>
            <a:ext cx="912705" cy="230832"/>
          </a:xfrm>
          <a:prstGeom prst="rect">
            <a:avLst/>
          </a:prstGeom>
          <a:noFill/>
        </p:spPr>
        <p:txBody>
          <a:bodyPr wrap="square">
            <a:spAutoFit/>
          </a:bodyPr>
          <a:lstStyle/>
          <a:p>
            <a:pPr defTabSz="685800" eaLnBrk="1" fontAlgn="auto" hangingPunct="1">
              <a:spcBef>
                <a:spcPts val="0"/>
              </a:spcBef>
              <a:spcAft>
                <a:spcPts val="0"/>
              </a:spcAft>
            </a:pPr>
            <a:r>
              <a:rPr lang="en-US" sz="900" b="1">
                <a:solidFill>
                  <a:srgbClr val="184363"/>
                </a:solidFill>
                <a:latin typeface="Century Gothic" panose="020B0502020202020204" pitchFamily="34" charset="0"/>
              </a:rPr>
              <a:t>Q4 2024</a:t>
            </a:r>
            <a:endParaRPr lang="en-US" sz="900" b="1" i="1">
              <a:solidFill>
                <a:srgbClr val="184363"/>
              </a:solidFill>
              <a:latin typeface="Calibri" panose="020F0502020204030204"/>
            </a:endParaRPr>
          </a:p>
        </p:txBody>
      </p:sp>
      <p:sp>
        <p:nvSpPr>
          <p:cNvPr id="18" name="TextBox 17">
            <a:extLst>
              <a:ext uri="{FF2B5EF4-FFF2-40B4-BE49-F238E27FC236}">
                <a16:creationId xmlns:a16="http://schemas.microsoft.com/office/drawing/2014/main" id="{5535E579-BAE0-57ED-4F7D-D5E954D4A755}"/>
              </a:ext>
            </a:extLst>
          </p:cNvPr>
          <p:cNvSpPr txBox="1"/>
          <p:nvPr/>
        </p:nvSpPr>
        <p:spPr>
          <a:xfrm>
            <a:off x="4714865" y="2757129"/>
            <a:ext cx="790414" cy="230832"/>
          </a:xfrm>
          <a:prstGeom prst="rect">
            <a:avLst/>
          </a:prstGeom>
          <a:noFill/>
        </p:spPr>
        <p:txBody>
          <a:bodyPr wrap="square">
            <a:spAutoFit/>
          </a:bodyPr>
          <a:lstStyle/>
          <a:p>
            <a:pPr defTabSz="685800" eaLnBrk="1" fontAlgn="auto" hangingPunct="1">
              <a:spcBef>
                <a:spcPts val="0"/>
              </a:spcBef>
              <a:spcAft>
                <a:spcPts val="0"/>
              </a:spcAft>
            </a:pPr>
            <a:r>
              <a:rPr lang="en-US" sz="900" b="1">
                <a:solidFill>
                  <a:srgbClr val="184363"/>
                </a:solidFill>
                <a:latin typeface="Century Gothic" panose="020B0502020202020204" pitchFamily="34" charset="0"/>
              </a:rPr>
              <a:t>Q4 2024</a:t>
            </a:r>
            <a:endParaRPr lang="en-US" sz="900" b="1" i="1">
              <a:solidFill>
                <a:srgbClr val="184363"/>
              </a:solidFill>
              <a:latin typeface="Calibri" panose="020F0502020204030204"/>
            </a:endParaRPr>
          </a:p>
        </p:txBody>
      </p:sp>
      <p:sp>
        <p:nvSpPr>
          <p:cNvPr id="20" name="TextBox 19">
            <a:extLst>
              <a:ext uri="{FF2B5EF4-FFF2-40B4-BE49-F238E27FC236}">
                <a16:creationId xmlns:a16="http://schemas.microsoft.com/office/drawing/2014/main" id="{59F65565-0E6E-96EA-0918-EDF437165363}"/>
              </a:ext>
            </a:extLst>
          </p:cNvPr>
          <p:cNvSpPr txBox="1"/>
          <p:nvPr/>
        </p:nvSpPr>
        <p:spPr>
          <a:xfrm>
            <a:off x="7408496" y="2757129"/>
            <a:ext cx="912705" cy="230832"/>
          </a:xfrm>
          <a:prstGeom prst="rect">
            <a:avLst/>
          </a:prstGeom>
          <a:noFill/>
        </p:spPr>
        <p:txBody>
          <a:bodyPr wrap="square">
            <a:spAutoFit/>
          </a:bodyPr>
          <a:lstStyle/>
          <a:p>
            <a:pPr defTabSz="685800" eaLnBrk="1" fontAlgn="auto" hangingPunct="1">
              <a:spcBef>
                <a:spcPts val="0"/>
              </a:spcBef>
              <a:spcAft>
                <a:spcPts val="0"/>
              </a:spcAft>
            </a:pPr>
            <a:r>
              <a:rPr lang="en-US" sz="900" b="1">
                <a:solidFill>
                  <a:srgbClr val="184363"/>
                </a:solidFill>
                <a:latin typeface="Century Gothic" panose="020B0502020202020204" pitchFamily="34" charset="0"/>
              </a:rPr>
              <a:t>Q2 2025</a:t>
            </a:r>
            <a:endParaRPr lang="en-US" sz="900" b="1" i="1">
              <a:solidFill>
                <a:srgbClr val="184363"/>
              </a:solidFill>
              <a:latin typeface="Calibri" panose="020F0502020204030204"/>
            </a:endParaRPr>
          </a:p>
        </p:txBody>
      </p:sp>
      <p:sp>
        <p:nvSpPr>
          <p:cNvPr id="6" name="Title 5">
            <a:extLst>
              <a:ext uri="{FF2B5EF4-FFF2-40B4-BE49-F238E27FC236}">
                <a16:creationId xmlns:a16="http://schemas.microsoft.com/office/drawing/2014/main" id="{91A42034-B9CF-5F46-97F2-6059DDCFBCF0}"/>
              </a:ext>
            </a:extLst>
          </p:cNvPr>
          <p:cNvSpPr>
            <a:spLocks noGrp="1"/>
          </p:cNvSpPr>
          <p:nvPr>
            <p:ph type="title"/>
          </p:nvPr>
        </p:nvSpPr>
        <p:spPr>
          <a:xfrm>
            <a:off x="826321" y="364087"/>
            <a:ext cx="7835335" cy="453872"/>
          </a:xfrm>
        </p:spPr>
        <p:txBody>
          <a:bodyPr/>
          <a:lstStyle/>
          <a:p>
            <a:r>
              <a:rPr lang="en-US"/>
              <a:t>Phased Approach</a:t>
            </a:r>
          </a:p>
        </p:txBody>
      </p:sp>
      <p:sp>
        <p:nvSpPr>
          <p:cNvPr id="8" name="Slide Number Placeholder 7">
            <a:extLst>
              <a:ext uri="{FF2B5EF4-FFF2-40B4-BE49-F238E27FC236}">
                <a16:creationId xmlns:a16="http://schemas.microsoft.com/office/drawing/2014/main" id="{DB688933-CEDD-B989-949A-F8778E33BE3F}"/>
              </a:ext>
            </a:extLst>
          </p:cNvPr>
          <p:cNvSpPr>
            <a:spLocks noGrp="1"/>
          </p:cNvSpPr>
          <p:nvPr>
            <p:ph type="sldNum" sz="quarter" idx="12"/>
          </p:nvPr>
        </p:nvSpPr>
        <p:spPr/>
        <p:txBody>
          <a:bodyPr/>
          <a:lstStyle/>
          <a:p>
            <a:pPr defTabSz="685800" eaLnBrk="1" fontAlgn="auto" hangingPunct="1">
              <a:spcBef>
                <a:spcPts val="0"/>
              </a:spcBef>
              <a:spcAft>
                <a:spcPts val="0"/>
              </a:spcAft>
            </a:pPr>
            <a:fld id="{9ABF8E7D-0782-4402-876D-ACDA350B323A}" type="slidenum">
              <a:rPr lang="en-US"/>
              <a:pPr defTabSz="685800" eaLnBrk="1" fontAlgn="auto" hangingPunct="1">
                <a:spcBef>
                  <a:spcPts val="0"/>
                </a:spcBef>
                <a:spcAft>
                  <a:spcPts val="0"/>
                </a:spcAft>
              </a:pPr>
              <a:t>12</a:t>
            </a:fld>
            <a:endParaRPr lang="en-US"/>
          </a:p>
        </p:txBody>
      </p:sp>
    </p:spTree>
    <p:extLst>
      <p:ext uri="{BB962C8B-B14F-4D97-AF65-F5344CB8AC3E}">
        <p14:creationId xmlns:p14="http://schemas.microsoft.com/office/powerpoint/2010/main" val="262805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ular Callout 153">
            <a:extLst>
              <a:ext uri="{FF2B5EF4-FFF2-40B4-BE49-F238E27FC236}">
                <a16:creationId xmlns:a16="http://schemas.microsoft.com/office/drawing/2014/main" id="{4DEA41B2-4E0E-AFF0-62E2-719E8A68CB7F}"/>
              </a:ext>
              <a:ext uri="{C183D7F6-B498-43B3-948B-1728B52AA6E4}">
                <adec:decorative xmlns:adec="http://schemas.microsoft.com/office/drawing/2017/decorative" val="1"/>
              </a:ext>
            </a:extLst>
          </p:cNvPr>
          <p:cNvSpPr/>
          <p:nvPr/>
        </p:nvSpPr>
        <p:spPr>
          <a:xfrm rot="10800000" flipV="1">
            <a:off x="420597" y="1483313"/>
            <a:ext cx="1896500" cy="962036"/>
          </a:xfrm>
          <a:prstGeom prst="wedgeRectCallout">
            <a:avLst>
              <a:gd name="adj1" fmla="val -50269"/>
              <a:gd name="adj2" fmla="val -16828"/>
            </a:avLst>
          </a:prstGeom>
          <a:solidFill>
            <a:schemeClr val="bg1">
              <a:lumMod val="95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137160" rIns="137160" rtlCol="0" anchor="ctr"/>
          <a:lstStyle/>
          <a:p>
            <a:pPr defTabSz="685800" eaLnBrk="1" fontAlgn="auto" hangingPunct="1">
              <a:spcBef>
                <a:spcPts val="0"/>
              </a:spcBef>
              <a:spcAft>
                <a:spcPts val="0"/>
              </a:spcAft>
            </a:pPr>
            <a:endParaRPr lang="en-US" sz="900">
              <a:solidFill>
                <a:prstClr val="black"/>
              </a:solidFill>
              <a:latin typeface="Calibri" panose="020F0502020204030204"/>
            </a:endParaRPr>
          </a:p>
        </p:txBody>
      </p:sp>
      <p:sp>
        <p:nvSpPr>
          <p:cNvPr id="8" name="Slide Number Placeholder 7">
            <a:extLst>
              <a:ext uri="{FF2B5EF4-FFF2-40B4-BE49-F238E27FC236}">
                <a16:creationId xmlns:a16="http://schemas.microsoft.com/office/drawing/2014/main" id="{BBE681F3-8B14-1D0D-78FD-F32A15FE2FC0}"/>
              </a:ext>
            </a:extLst>
          </p:cNvPr>
          <p:cNvSpPr>
            <a:spLocks noGrp="1"/>
          </p:cNvSpPr>
          <p:nvPr>
            <p:ph type="sldNum" sz="quarter" idx="12"/>
          </p:nvPr>
        </p:nvSpPr>
        <p:spPr/>
        <p:txBody>
          <a:bodyPr/>
          <a:lstStyle/>
          <a:p>
            <a:pPr defTabSz="685800" eaLnBrk="1" fontAlgn="auto" hangingPunct="1">
              <a:spcBef>
                <a:spcPts val="0"/>
              </a:spcBef>
              <a:spcAft>
                <a:spcPts val="0"/>
              </a:spcAft>
            </a:pPr>
            <a:fld id="{330EA680-D336-4FF7-8B7A-9848BB0A1C32}" type="slidenum">
              <a:rPr lang="en-US"/>
              <a:pPr defTabSz="685800" eaLnBrk="1" fontAlgn="auto" hangingPunct="1">
                <a:spcBef>
                  <a:spcPts val="0"/>
                </a:spcBef>
                <a:spcAft>
                  <a:spcPts val="0"/>
                </a:spcAft>
              </a:pPr>
              <a:t>13</a:t>
            </a:fld>
            <a:endParaRPr lang="en-US"/>
          </a:p>
        </p:txBody>
      </p:sp>
      <p:sp>
        <p:nvSpPr>
          <p:cNvPr id="12" name="Title 11">
            <a:extLst>
              <a:ext uri="{FF2B5EF4-FFF2-40B4-BE49-F238E27FC236}">
                <a16:creationId xmlns:a16="http://schemas.microsoft.com/office/drawing/2014/main" id="{020C5F97-B2BC-34DF-CEEB-B757283E59ED}"/>
              </a:ext>
            </a:extLst>
          </p:cNvPr>
          <p:cNvSpPr>
            <a:spLocks noGrp="1"/>
          </p:cNvSpPr>
          <p:nvPr>
            <p:ph type="title"/>
          </p:nvPr>
        </p:nvSpPr>
        <p:spPr/>
        <p:txBody>
          <a:bodyPr>
            <a:normAutofit/>
          </a:bodyPr>
          <a:lstStyle/>
          <a:p>
            <a:r>
              <a:rPr lang="en-US">
                <a:latin typeface="Century Gothic"/>
                <a:cs typeface="Calibri"/>
              </a:rPr>
              <a:t>Hypothesized Future State: Data exchange architecture</a:t>
            </a:r>
            <a:endParaRPr lang="en-US"/>
          </a:p>
        </p:txBody>
      </p:sp>
      <p:sp>
        <p:nvSpPr>
          <p:cNvPr id="3" name="Rectangular Callout 2">
            <a:extLst>
              <a:ext uri="{FF2B5EF4-FFF2-40B4-BE49-F238E27FC236}">
                <a16:creationId xmlns:a16="http://schemas.microsoft.com/office/drawing/2014/main" id="{B64EA312-0FD3-10BF-845E-502678E9A23B}"/>
              </a:ext>
              <a:ext uri="{C183D7F6-B498-43B3-948B-1728B52AA6E4}">
                <adec:decorative xmlns:adec="http://schemas.microsoft.com/office/drawing/2017/decorative" val="1"/>
              </a:ext>
            </a:extLst>
          </p:cNvPr>
          <p:cNvSpPr/>
          <p:nvPr/>
        </p:nvSpPr>
        <p:spPr>
          <a:xfrm rot="10800000" flipV="1">
            <a:off x="433274" y="2691892"/>
            <a:ext cx="1879349" cy="1278191"/>
          </a:xfrm>
          <a:prstGeom prst="wedgeRectCallout">
            <a:avLst>
              <a:gd name="adj1" fmla="val -50269"/>
              <a:gd name="adj2" fmla="val -16828"/>
            </a:avLst>
          </a:prstGeom>
          <a:solidFill>
            <a:schemeClr val="bg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lIns="480060" tIns="274320" rIns="137160" rtlCol="0" anchor="t"/>
          <a:lstStyle/>
          <a:p>
            <a:pPr defTabSz="685800" eaLnBrk="1" fontAlgn="auto" hangingPunct="1">
              <a:spcBef>
                <a:spcPts val="0"/>
              </a:spcBef>
              <a:spcAft>
                <a:spcPts val="0"/>
              </a:spcAft>
            </a:pPr>
            <a:endParaRPr lang="en-US" sz="900">
              <a:solidFill>
                <a:prstClr val="black"/>
              </a:solidFill>
              <a:latin typeface="Calibri" panose="020F0502020204030204"/>
            </a:endParaRPr>
          </a:p>
        </p:txBody>
      </p:sp>
      <p:sp>
        <p:nvSpPr>
          <p:cNvPr id="5" name="TextBox 4">
            <a:extLst>
              <a:ext uri="{FF2B5EF4-FFF2-40B4-BE49-F238E27FC236}">
                <a16:creationId xmlns:a16="http://schemas.microsoft.com/office/drawing/2014/main" id="{94FC353B-DDA3-4BD4-6EDA-365E12424D39}"/>
              </a:ext>
            </a:extLst>
          </p:cNvPr>
          <p:cNvSpPr txBox="1"/>
          <p:nvPr/>
        </p:nvSpPr>
        <p:spPr>
          <a:xfrm>
            <a:off x="494056" y="1656895"/>
            <a:ext cx="1633580" cy="184666"/>
          </a:xfrm>
          <a:prstGeom prst="rect">
            <a:avLst/>
          </a:prstGeom>
        </p:spPr>
        <p:txBody>
          <a:bodyPr vert="horz" wrap="square" lIns="68580" tIns="34290" rIns="68580" bIns="34290" rtlCol="0" anchor="ctr">
            <a:spAutoFit/>
          </a:bodyPr>
          <a:lstStyle/>
          <a:p>
            <a:pPr defTabSz="685800" eaLnBrk="1" fontAlgn="auto" hangingPunct="1">
              <a:spcBef>
                <a:spcPts val="0"/>
              </a:spcBef>
              <a:spcAft>
                <a:spcPts val="0"/>
              </a:spcAft>
            </a:pPr>
            <a:r>
              <a:rPr lang="en-US" sz="750" b="1">
                <a:solidFill>
                  <a:srgbClr val="171717"/>
                </a:solidFill>
                <a:latin typeface="Century Gothic" panose="020B0502020202020204" pitchFamily="34" charset="0"/>
              </a:rPr>
              <a:t>Push </a:t>
            </a:r>
            <a:r>
              <a:rPr lang="en-US" sz="750">
                <a:solidFill>
                  <a:srgbClr val="171717"/>
                </a:solidFill>
                <a:latin typeface="Century Gothic" panose="020B0502020202020204" pitchFamily="34" charset="0"/>
              </a:rPr>
              <a:t>is triggered </a:t>
            </a:r>
          </a:p>
        </p:txBody>
      </p:sp>
      <p:sp>
        <p:nvSpPr>
          <p:cNvPr id="120" name="Rectangular Callout 119">
            <a:extLst>
              <a:ext uri="{FF2B5EF4-FFF2-40B4-BE49-F238E27FC236}">
                <a16:creationId xmlns:a16="http://schemas.microsoft.com/office/drawing/2014/main" id="{2C01740A-2BE7-904C-D1DC-093CF8841146}"/>
              </a:ext>
            </a:extLst>
          </p:cNvPr>
          <p:cNvSpPr/>
          <p:nvPr/>
        </p:nvSpPr>
        <p:spPr>
          <a:xfrm rot="10800000" flipV="1">
            <a:off x="1451610" y="2028538"/>
            <a:ext cx="916513" cy="132359"/>
          </a:xfrm>
          <a:prstGeom prst="wedgeRectCallout">
            <a:avLst>
              <a:gd name="adj1" fmla="val -50269"/>
              <a:gd name="adj2" fmla="val -16828"/>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137160" rtlCol="0" anchor="ctr"/>
          <a:lstStyle/>
          <a:p>
            <a:pPr defTabSz="685800" eaLnBrk="1" fontAlgn="auto" hangingPunct="1">
              <a:spcBef>
                <a:spcPts val="0"/>
              </a:spcBef>
              <a:spcAft>
                <a:spcPts val="0"/>
              </a:spcAft>
            </a:pPr>
            <a:r>
              <a:rPr lang="en-US" sz="750" b="1">
                <a:solidFill>
                  <a:prstClr val="black"/>
                </a:solidFill>
                <a:latin typeface="Century Gothic" panose="020B0502020202020204" pitchFamily="34" charset="0"/>
              </a:rPr>
              <a:t>Informational</a:t>
            </a:r>
            <a:endParaRPr lang="en-US" sz="750">
              <a:solidFill>
                <a:prstClr val="black"/>
              </a:solidFill>
              <a:latin typeface="Calibri" panose="020F0502020204030204"/>
            </a:endParaRPr>
          </a:p>
        </p:txBody>
      </p:sp>
      <p:sp>
        <p:nvSpPr>
          <p:cNvPr id="121" name="Rectangular Callout 120">
            <a:extLst>
              <a:ext uri="{FF2B5EF4-FFF2-40B4-BE49-F238E27FC236}">
                <a16:creationId xmlns:a16="http://schemas.microsoft.com/office/drawing/2014/main" id="{51BD0880-EA18-C48A-71B1-583DEF8B5B80}"/>
              </a:ext>
            </a:extLst>
          </p:cNvPr>
          <p:cNvSpPr/>
          <p:nvPr/>
        </p:nvSpPr>
        <p:spPr>
          <a:xfrm rot="10800000" flipV="1">
            <a:off x="575860" y="2028538"/>
            <a:ext cx="966518" cy="132359"/>
          </a:xfrm>
          <a:prstGeom prst="wedgeRectCallout">
            <a:avLst>
              <a:gd name="adj1" fmla="val -50269"/>
              <a:gd name="adj2" fmla="val -16828"/>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defTabSz="685800" eaLnBrk="1" fontAlgn="auto" hangingPunct="1">
              <a:spcBef>
                <a:spcPts val="0"/>
              </a:spcBef>
              <a:spcAft>
                <a:spcPts val="0"/>
              </a:spcAft>
            </a:pPr>
            <a:r>
              <a:rPr lang="en-US" sz="750" b="1">
                <a:solidFill>
                  <a:prstClr val="black"/>
                </a:solidFill>
                <a:latin typeface="Century Gothic" panose="020B0502020202020204" pitchFamily="34" charset="0"/>
              </a:rPr>
              <a:t>Confirmed</a:t>
            </a:r>
          </a:p>
        </p:txBody>
      </p:sp>
      <p:cxnSp>
        <p:nvCxnSpPr>
          <p:cNvPr id="135" name="Straight Arrow Connector 134" descr="Dashed line for data that is informational">
            <a:extLst>
              <a:ext uri="{FF2B5EF4-FFF2-40B4-BE49-F238E27FC236}">
                <a16:creationId xmlns:a16="http://schemas.microsoft.com/office/drawing/2014/main" id="{CC089479-333E-B0A0-1A3B-8CCCC044354D}"/>
              </a:ext>
            </a:extLst>
          </p:cNvPr>
          <p:cNvCxnSpPr>
            <a:cxnSpLocks/>
          </p:cNvCxnSpPr>
          <p:nvPr/>
        </p:nvCxnSpPr>
        <p:spPr>
          <a:xfrm>
            <a:off x="1465602" y="2217435"/>
            <a:ext cx="330779" cy="5797"/>
          </a:xfrm>
          <a:prstGeom prst="straightConnector1">
            <a:avLst/>
          </a:prstGeom>
          <a:ln w="34925">
            <a:solidFill>
              <a:srgbClr val="7F7F7F"/>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42" name="Group 141" descr="two thin lines for data that is used to confirm cases">
            <a:extLst>
              <a:ext uri="{FF2B5EF4-FFF2-40B4-BE49-F238E27FC236}">
                <a16:creationId xmlns:a16="http://schemas.microsoft.com/office/drawing/2014/main" id="{06B15B24-20C3-4367-2883-DCE6A16BDCC4}"/>
              </a:ext>
            </a:extLst>
          </p:cNvPr>
          <p:cNvGrpSpPr/>
          <p:nvPr/>
        </p:nvGrpSpPr>
        <p:grpSpPr>
          <a:xfrm>
            <a:off x="584338" y="2205071"/>
            <a:ext cx="328832" cy="22361"/>
            <a:chOff x="4250057" y="1976888"/>
            <a:chExt cx="362350" cy="29815"/>
          </a:xfrm>
        </p:grpSpPr>
        <p:cxnSp>
          <p:nvCxnSpPr>
            <p:cNvPr id="137" name="Straight Arrow Connector 136">
              <a:extLst>
                <a:ext uri="{FF2B5EF4-FFF2-40B4-BE49-F238E27FC236}">
                  <a16:creationId xmlns:a16="http://schemas.microsoft.com/office/drawing/2014/main" id="{A0D276CC-B881-21F5-770B-812FB564056D}"/>
                </a:ext>
              </a:extLst>
            </p:cNvPr>
            <p:cNvCxnSpPr>
              <a:cxnSpLocks/>
            </p:cNvCxnSpPr>
            <p:nvPr/>
          </p:nvCxnSpPr>
          <p:spPr>
            <a:xfrm flipH="1">
              <a:off x="4526886" y="1989034"/>
              <a:ext cx="85521" cy="0"/>
            </a:xfrm>
            <a:prstGeom prst="straightConnector1">
              <a:avLst/>
            </a:prstGeom>
            <a:ln w="34925" cmpd="thickThin">
              <a:solidFill>
                <a:srgbClr val="7F7F7F"/>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id="{82C06C7D-DDF7-83C2-E8CD-7A51471B08DA}"/>
                </a:ext>
              </a:extLst>
            </p:cNvPr>
            <p:cNvCxnSpPr>
              <a:cxnSpLocks/>
            </p:cNvCxnSpPr>
            <p:nvPr/>
          </p:nvCxnSpPr>
          <p:spPr>
            <a:xfrm flipH="1">
              <a:off x="4250058" y="1976888"/>
              <a:ext cx="278750" cy="0"/>
            </a:xfrm>
            <a:prstGeom prst="straightConnector1">
              <a:avLst/>
            </a:prstGeom>
            <a:ln w="15875">
              <a:solidFill>
                <a:srgbClr val="7F7F7F"/>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E25215AD-C5BF-8548-C2DA-791B4AD22349}"/>
                </a:ext>
              </a:extLst>
            </p:cNvPr>
            <p:cNvCxnSpPr>
              <a:cxnSpLocks/>
            </p:cNvCxnSpPr>
            <p:nvPr/>
          </p:nvCxnSpPr>
          <p:spPr>
            <a:xfrm flipH="1">
              <a:off x="4250057" y="2006703"/>
              <a:ext cx="278750" cy="0"/>
            </a:xfrm>
            <a:prstGeom prst="straightConnector1">
              <a:avLst/>
            </a:prstGeom>
            <a:ln w="15875">
              <a:solidFill>
                <a:srgbClr val="7F7F7F"/>
              </a:solidFill>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144" name="Straight Arrow Connector 143" descr="solid green arrow for data that is pushed">
            <a:extLst>
              <a:ext uri="{FF2B5EF4-FFF2-40B4-BE49-F238E27FC236}">
                <a16:creationId xmlns:a16="http://schemas.microsoft.com/office/drawing/2014/main" id="{7AE1EEED-5564-53C4-A401-5F4754141743}"/>
              </a:ext>
            </a:extLst>
          </p:cNvPr>
          <p:cNvCxnSpPr>
            <a:cxnSpLocks/>
          </p:cNvCxnSpPr>
          <p:nvPr/>
        </p:nvCxnSpPr>
        <p:spPr>
          <a:xfrm flipH="1" flipV="1">
            <a:off x="561209" y="1864625"/>
            <a:ext cx="327549" cy="36"/>
          </a:xfrm>
          <a:prstGeom prst="straightConnector1">
            <a:avLst/>
          </a:prstGeom>
          <a:ln w="34925">
            <a:solidFill>
              <a:srgbClr val="2CB29B"/>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45" name="Straight Arrow Connector 144" descr="Solid blue connector for data that is pulled">
            <a:extLst>
              <a:ext uri="{FF2B5EF4-FFF2-40B4-BE49-F238E27FC236}">
                <a16:creationId xmlns:a16="http://schemas.microsoft.com/office/drawing/2014/main" id="{984F2343-D5A5-95D9-2CFC-39991C2EBE1E}"/>
              </a:ext>
            </a:extLst>
          </p:cNvPr>
          <p:cNvCxnSpPr>
            <a:cxnSpLocks/>
          </p:cNvCxnSpPr>
          <p:nvPr/>
        </p:nvCxnSpPr>
        <p:spPr>
          <a:xfrm flipV="1">
            <a:off x="1451610" y="1859580"/>
            <a:ext cx="335482" cy="4128"/>
          </a:xfrm>
          <a:prstGeom prst="straightConnector1">
            <a:avLst/>
          </a:prstGeom>
          <a:ln w="34925">
            <a:solidFill>
              <a:srgbClr val="065FA9"/>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77A7BF8B-DC4A-D86C-680E-F98F26A8FBFF}"/>
              </a:ext>
            </a:extLst>
          </p:cNvPr>
          <p:cNvSpPr txBox="1"/>
          <p:nvPr/>
        </p:nvSpPr>
        <p:spPr>
          <a:xfrm>
            <a:off x="1376275" y="1656895"/>
            <a:ext cx="877163" cy="184666"/>
          </a:xfrm>
          <a:prstGeom prst="rect">
            <a:avLst/>
          </a:prstGeom>
        </p:spPr>
        <p:txBody>
          <a:bodyPr vert="horz" wrap="square" lIns="68580" tIns="34290" rIns="68580" bIns="34290" rtlCol="0" anchor="ctr">
            <a:spAutoFit/>
          </a:bodyPr>
          <a:lstStyle/>
          <a:p>
            <a:pPr defTabSz="685800" eaLnBrk="1" fontAlgn="auto" hangingPunct="1">
              <a:spcBef>
                <a:spcPts val="0"/>
              </a:spcBef>
              <a:spcAft>
                <a:spcPts val="0"/>
              </a:spcAft>
            </a:pPr>
            <a:r>
              <a:rPr lang="en-US" sz="750" b="1">
                <a:solidFill>
                  <a:srgbClr val="171717"/>
                </a:solidFill>
                <a:latin typeface="Century Gothic" panose="020B0502020202020204" pitchFamily="34" charset="0"/>
              </a:rPr>
              <a:t>Pull </a:t>
            </a:r>
            <a:r>
              <a:rPr lang="en-US" sz="750">
                <a:solidFill>
                  <a:srgbClr val="171717"/>
                </a:solidFill>
                <a:latin typeface="Century Gothic" panose="020B0502020202020204" pitchFamily="34" charset="0"/>
              </a:rPr>
              <a:t>is requested </a:t>
            </a:r>
          </a:p>
        </p:txBody>
      </p:sp>
      <p:sp>
        <p:nvSpPr>
          <p:cNvPr id="166" name="Oval 165">
            <a:extLst>
              <a:ext uri="{FF2B5EF4-FFF2-40B4-BE49-F238E27FC236}">
                <a16:creationId xmlns:a16="http://schemas.microsoft.com/office/drawing/2014/main" id="{FCDF5890-E305-DBDF-092D-7D0A4E6F1AA5}"/>
              </a:ext>
            </a:extLst>
          </p:cNvPr>
          <p:cNvSpPr/>
          <p:nvPr/>
        </p:nvSpPr>
        <p:spPr>
          <a:xfrm>
            <a:off x="579707" y="3352695"/>
            <a:ext cx="176169" cy="176169"/>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3</a:t>
            </a:r>
          </a:p>
        </p:txBody>
      </p:sp>
      <p:sp>
        <p:nvSpPr>
          <p:cNvPr id="167" name="Oval 166">
            <a:extLst>
              <a:ext uri="{FF2B5EF4-FFF2-40B4-BE49-F238E27FC236}">
                <a16:creationId xmlns:a16="http://schemas.microsoft.com/office/drawing/2014/main" id="{EDB50A69-AA1A-C468-587D-34F247FAAC32}"/>
              </a:ext>
            </a:extLst>
          </p:cNvPr>
          <p:cNvSpPr/>
          <p:nvPr/>
        </p:nvSpPr>
        <p:spPr>
          <a:xfrm>
            <a:off x="579707" y="2839545"/>
            <a:ext cx="176169" cy="176169"/>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1</a:t>
            </a:r>
          </a:p>
        </p:txBody>
      </p:sp>
      <p:sp>
        <p:nvSpPr>
          <p:cNvPr id="168" name="Oval 167">
            <a:extLst>
              <a:ext uri="{FF2B5EF4-FFF2-40B4-BE49-F238E27FC236}">
                <a16:creationId xmlns:a16="http://schemas.microsoft.com/office/drawing/2014/main" id="{99F3D09E-FC93-3730-8B87-EF0A9D04B816}"/>
              </a:ext>
            </a:extLst>
          </p:cNvPr>
          <p:cNvSpPr/>
          <p:nvPr/>
        </p:nvSpPr>
        <p:spPr>
          <a:xfrm>
            <a:off x="579707" y="3096120"/>
            <a:ext cx="176169" cy="176169"/>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2</a:t>
            </a:r>
          </a:p>
        </p:txBody>
      </p:sp>
      <p:sp>
        <p:nvSpPr>
          <p:cNvPr id="169" name="Oval 168">
            <a:extLst>
              <a:ext uri="{FF2B5EF4-FFF2-40B4-BE49-F238E27FC236}">
                <a16:creationId xmlns:a16="http://schemas.microsoft.com/office/drawing/2014/main" id="{F938328B-43B4-88F9-32AA-5D2C2E9B1E6A}"/>
              </a:ext>
            </a:extLst>
          </p:cNvPr>
          <p:cNvSpPr/>
          <p:nvPr/>
        </p:nvSpPr>
        <p:spPr>
          <a:xfrm>
            <a:off x="579707" y="3609269"/>
            <a:ext cx="176169" cy="176169"/>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4</a:t>
            </a:r>
          </a:p>
        </p:txBody>
      </p:sp>
      <p:sp>
        <p:nvSpPr>
          <p:cNvPr id="170" name="Title 1">
            <a:extLst>
              <a:ext uri="{FF2B5EF4-FFF2-40B4-BE49-F238E27FC236}">
                <a16:creationId xmlns:a16="http://schemas.microsoft.com/office/drawing/2014/main" id="{73930B98-AA29-E333-8855-BD5A81411EC6}"/>
              </a:ext>
            </a:extLst>
          </p:cNvPr>
          <p:cNvSpPr txBox="1">
            <a:spLocks/>
          </p:cNvSpPr>
          <p:nvPr/>
        </p:nvSpPr>
        <p:spPr>
          <a:xfrm>
            <a:off x="792099" y="2844698"/>
            <a:ext cx="1522955" cy="181059"/>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675" dirty="0">
                <a:solidFill>
                  <a:srgbClr val="184363"/>
                </a:solidFill>
                <a:latin typeface="Century Gothic" panose="020B0502020202020204" pitchFamily="34" charset="0"/>
              </a:rPr>
              <a:t>Detect signals or trends</a:t>
            </a:r>
            <a:endParaRPr lang="en-US" sz="675" baseline="30000" dirty="0">
              <a:solidFill>
                <a:srgbClr val="184363"/>
              </a:solidFill>
              <a:latin typeface="Century Gothic" panose="020B0502020202020204" pitchFamily="34" charset="0"/>
            </a:endParaRPr>
          </a:p>
        </p:txBody>
      </p:sp>
      <p:sp>
        <p:nvSpPr>
          <p:cNvPr id="171" name="Title 1">
            <a:extLst>
              <a:ext uri="{FF2B5EF4-FFF2-40B4-BE49-F238E27FC236}">
                <a16:creationId xmlns:a16="http://schemas.microsoft.com/office/drawing/2014/main" id="{1914A147-71BA-17CB-BFE1-A8EED6D27DCC}"/>
              </a:ext>
              <a:ext uri="{C183D7F6-B498-43B3-948B-1728B52AA6E4}">
                <adec:decorative xmlns:adec="http://schemas.microsoft.com/office/drawing/2017/decorative" val="1"/>
              </a:ext>
            </a:extLst>
          </p:cNvPr>
          <p:cNvSpPr txBox="1">
            <a:spLocks/>
          </p:cNvSpPr>
          <p:nvPr/>
        </p:nvSpPr>
        <p:spPr>
          <a:xfrm>
            <a:off x="792140" y="3054034"/>
            <a:ext cx="1522053" cy="308192"/>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675">
                <a:solidFill>
                  <a:srgbClr val="184363"/>
                </a:solidFill>
                <a:latin typeface="Century Gothic" panose="020B0502020202020204" pitchFamily="34" charset="0"/>
              </a:rPr>
              <a:t>Respond to an emergent threat</a:t>
            </a:r>
          </a:p>
        </p:txBody>
      </p:sp>
      <p:sp>
        <p:nvSpPr>
          <p:cNvPr id="172" name="Title 1">
            <a:extLst>
              <a:ext uri="{FF2B5EF4-FFF2-40B4-BE49-F238E27FC236}">
                <a16:creationId xmlns:a16="http://schemas.microsoft.com/office/drawing/2014/main" id="{175366E8-38F1-EC20-A37D-197D2C9228B3}"/>
              </a:ext>
            </a:extLst>
          </p:cNvPr>
          <p:cNvSpPr txBox="1">
            <a:spLocks/>
          </p:cNvSpPr>
          <p:nvPr/>
        </p:nvSpPr>
        <p:spPr>
          <a:xfrm>
            <a:off x="792100" y="3360480"/>
            <a:ext cx="1522955" cy="249389"/>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675">
                <a:solidFill>
                  <a:srgbClr val="184363"/>
                </a:solidFill>
                <a:latin typeface="Century Gothic" panose="020B0502020202020204" pitchFamily="34" charset="0"/>
              </a:rPr>
              <a:t>Routinely exchange case data</a:t>
            </a:r>
          </a:p>
        </p:txBody>
      </p:sp>
      <p:sp>
        <p:nvSpPr>
          <p:cNvPr id="173" name="Title 1">
            <a:extLst>
              <a:ext uri="{FF2B5EF4-FFF2-40B4-BE49-F238E27FC236}">
                <a16:creationId xmlns:a16="http://schemas.microsoft.com/office/drawing/2014/main" id="{EFFBA078-4C52-4EFD-D4D7-CD379ED4703C}"/>
              </a:ext>
            </a:extLst>
          </p:cNvPr>
          <p:cNvSpPr txBox="1">
            <a:spLocks/>
          </p:cNvSpPr>
          <p:nvPr/>
        </p:nvSpPr>
        <p:spPr>
          <a:xfrm>
            <a:off x="792100" y="3566181"/>
            <a:ext cx="1522955" cy="308192"/>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675">
                <a:solidFill>
                  <a:srgbClr val="184363"/>
                </a:solidFill>
                <a:latin typeface="Century Gothic" panose="020B0502020202020204" pitchFamily="34" charset="0"/>
              </a:rPr>
              <a:t>Conduct enhanced</a:t>
            </a:r>
          </a:p>
          <a:p>
            <a:pPr defTabSz="685800" fontAlgn="auto">
              <a:lnSpc>
                <a:spcPct val="100000"/>
              </a:lnSpc>
              <a:spcAft>
                <a:spcPts val="0"/>
              </a:spcAft>
            </a:pPr>
            <a:r>
              <a:rPr lang="en-US" sz="675">
                <a:solidFill>
                  <a:srgbClr val="184363"/>
                </a:solidFill>
                <a:latin typeface="Century Gothic" panose="020B0502020202020204" pitchFamily="34" charset="0"/>
              </a:rPr>
              <a:t>and routine work</a:t>
            </a:r>
            <a:r>
              <a:rPr lang="en-US" sz="675" baseline="30000">
                <a:solidFill>
                  <a:srgbClr val="184363"/>
                </a:solidFill>
                <a:latin typeface="Century Gothic" panose="020B0502020202020204" pitchFamily="34" charset="0"/>
              </a:rPr>
              <a:t>1</a:t>
            </a:r>
          </a:p>
        </p:txBody>
      </p:sp>
      <p:grpSp>
        <p:nvGrpSpPr>
          <p:cNvPr id="4" name="Group 3" descr="Diagram depicting separate streams of core data and patient query data being fed into a TEFCA exchange. This proposed system, which still needs to be validated in design research, uses initial case, lab, and patient query data to provisionally identify potential cases. However, CDC is NOT pulling data from health IT to confirm cases for case notification. Confirmed case data will still come from the STLTs. ​&#10;">
            <a:extLst>
              <a:ext uri="{FF2B5EF4-FFF2-40B4-BE49-F238E27FC236}">
                <a16:creationId xmlns:a16="http://schemas.microsoft.com/office/drawing/2014/main" id="{EAE4E735-9E3A-DC16-D19A-96A5BE6ADCED}"/>
              </a:ext>
            </a:extLst>
          </p:cNvPr>
          <p:cNvGrpSpPr/>
          <p:nvPr/>
        </p:nvGrpSpPr>
        <p:grpSpPr>
          <a:xfrm>
            <a:off x="2590095" y="1155967"/>
            <a:ext cx="6108934" cy="3152091"/>
            <a:chOff x="3453456" y="1541285"/>
            <a:chExt cx="8145233" cy="4202778"/>
          </a:xfrm>
        </p:grpSpPr>
        <p:sp>
          <p:nvSpPr>
            <p:cNvPr id="30" name="Oval 29">
              <a:extLst>
                <a:ext uri="{FF2B5EF4-FFF2-40B4-BE49-F238E27FC236}">
                  <a16:creationId xmlns:a16="http://schemas.microsoft.com/office/drawing/2014/main" id="{744F3363-8254-0AAE-7FC0-A29931914A12}"/>
                </a:ext>
              </a:extLst>
            </p:cNvPr>
            <p:cNvSpPr/>
            <p:nvPr/>
          </p:nvSpPr>
          <p:spPr>
            <a:xfrm>
              <a:off x="10616342" y="3565824"/>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1</a:t>
              </a:r>
            </a:p>
          </p:txBody>
        </p:sp>
        <p:sp>
          <p:nvSpPr>
            <p:cNvPr id="78" name="Rectangle 77">
              <a:extLst>
                <a:ext uri="{FF2B5EF4-FFF2-40B4-BE49-F238E27FC236}">
                  <a16:creationId xmlns:a16="http://schemas.microsoft.com/office/drawing/2014/main" id="{E10A1AFF-3C81-B909-249A-68F8058019E6}"/>
                </a:ext>
              </a:extLst>
            </p:cNvPr>
            <p:cNvSpPr/>
            <p:nvPr/>
          </p:nvSpPr>
          <p:spPr>
            <a:xfrm>
              <a:off x="6194805" y="2923900"/>
              <a:ext cx="1397111" cy="1447677"/>
            </a:xfrm>
            <a:prstGeom prst="rect">
              <a:avLst/>
            </a:prstGeom>
            <a:solidFill>
              <a:srgbClr val="065FA9"/>
            </a:solidFill>
            <a:ln>
              <a:no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cs typeface="Calibri"/>
              </a:endParaRPr>
            </a:p>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cs typeface="Calibri"/>
              </a:endParaRPr>
            </a:p>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cs typeface="Calibri"/>
              </a:endParaRPr>
            </a:p>
            <a:p>
              <a:pPr algn="ctr" defTabSz="685800" eaLnBrk="1" fontAlgn="auto" hangingPunct="1">
                <a:spcBef>
                  <a:spcPts val="0"/>
                </a:spcBef>
                <a:spcAft>
                  <a:spcPts val="0"/>
                </a:spcAft>
              </a:pPr>
              <a:endParaRPr lang="en-US" sz="900" b="1">
                <a:solidFill>
                  <a:prstClr val="white"/>
                </a:solidFill>
                <a:latin typeface="Century Gothic"/>
                <a:cs typeface="Calibri"/>
              </a:endParaRPr>
            </a:p>
            <a:p>
              <a:pPr algn="ctr" defTabSz="685800" eaLnBrk="1" fontAlgn="auto" hangingPunct="1">
                <a:spcBef>
                  <a:spcPts val="0"/>
                </a:spcBef>
                <a:spcAft>
                  <a:spcPts val="0"/>
                </a:spcAft>
              </a:pPr>
              <a:r>
                <a:rPr lang="en-US" sz="900" b="1">
                  <a:solidFill>
                    <a:prstClr val="white"/>
                  </a:solidFill>
                  <a:latin typeface="Century Gothic"/>
                  <a:cs typeface="Calibri"/>
                </a:rPr>
                <a:t>Exchange</a:t>
              </a:r>
              <a:endParaRPr lang="en-US" sz="900" b="1">
                <a:solidFill>
                  <a:prstClr val="white"/>
                </a:solidFill>
                <a:latin typeface="Century Gothic"/>
              </a:endParaRPr>
            </a:p>
          </p:txBody>
        </p:sp>
        <p:sp>
          <p:nvSpPr>
            <p:cNvPr id="79" name="Rectangle 78">
              <a:extLst>
                <a:ext uri="{FF2B5EF4-FFF2-40B4-BE49-F238E27FC236}">
                  <a16:creationId xmlns:a16="http://schemas.microsoft.com/office/drawing/2014/main" id="{B655AC0B-4243-B36A-4C7C-3ED0929B9655}"/>
                </a:ext>
              </a:extLst>
            </p:cNvPr>
            <p:cNvSpPr/>
            <p:nvPr/>
          </p:nvSpPr>
          <p:spPr>
            <a:xfrm>
              <a:off x="10201578" y="1541286"/>
              <a:ext cx="1397111" cy="1447677"/>
            </a:xfrm>
            <a:prstGeom prst="rect">
              <a:avLst/>
            </a:prstGeom>
            <a:solidFill>
              <a:srgbClr val="065FA9"/>
            </a:solidFill>
            <a:ln>
              <a:no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r>
                <a:rPr lang="en-US" sz="900" b="1">
                  <a:solidFill>
                    <a:prstClr val="white"/>
                  </a:solidFill>
                  <a:latin typeface="Century Gothic" panose="020B0502020202020204" pitchFamily="34" charset="0"/>
                </a:rPr>
                <a:t>STLTs</a:t>
              </a:r>
              <a:endParaRPr lang="en-US" sz="900" b="1">
                <a:solidFill>
                  <a:prstClr val="white"/>
                </a:solidFill>
                <a:latin typeface="Century Gothic" panose="020B0502020202020204" pitchFamily="34" charset="0"/>
                <a:cs typeface="Calibri" panose="020F0502020204030204"/>
              </a:endParaRPr>
            </a:p>
          </p:txBody>
        </p:sp>
        <p:cxnSp>
          <p:nvCxnSpPr>
            <p:cNvPr id="82" name="Straight Arrow Connector 81">
              <a:extLst>
                <a:ext uri="{FF2B5EF4-FFF2-40B4-BE49-F238E27FC236}">
                  <a16:creationId xmlns:a16="http://schemas.microsoft.com/office/drawing/2014/main" id="{D00EB81C-066C-B730-3F8E-87F73FDE6E0E}"/>
                </a:ext>
              </a:extLst>
            </p:cNvPr>
            <p:cNvCxnSpPr>
              <a:cxnSpLocks/>
              <a:endCxn id="81" idx="2"/>
            </p:cNvCxnSpPr>
            <p:nvPr/>
          </p:nvCxnSpPr>
          <p:spPr>
            <a:xfrm flipH="1">
              <a:off x="7665326" y="1884342"/>
              <a:ext cx="2374718" cy="1297438"/>
            </a:xfrm>
            <a:prstGeom prst="straightConnector1">
              <a:avLst/>
            </a:prstGeom>
            <a:ln w="38100">
              <a:solidFill>
                <a:srgbClr val="2CB29B"/>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D1D64A60-49BB-A7D5-615E-D2A4E6AAC010}"/>
                </a:ext>
              </a:extLst>
            </p:cNvPr>
            <p:cNvSpPr txBox="1"/>
            <p:nvPr/>
          </p:nvSpPr>
          <p:spPr>
            <a:xfrm>
              <a:off x="5021652" y="3024715"/>
              <a:ext cx="945557" cy="230832"/>
            </a:xfrm>
            <a:prstGeom prst="rect">
              <a:avLst/>
            </a:prstGeom>
            <a:noFill/>
          </p:spPr>
          <p:txBody>
            <a:bodyPr wrap="none" lIns="68580" tIns="34290" rIns="68580" bIns="34290" rtlCol="0" anchor="t">
              <a:spAutoFit/>
            </a:bodyPr>
            <a:lstStyle/>
            <a:p>
              <a:pPr defTabSz="685800" eaLnBrk="1" fontAlgn="auto" hangingPunct="1">
                <a:spcBef>
                  <a:spcPts val="0"/>
                </a:spcBef>
                <a:spcAft>
                  <a:spcPts val="0"/>
                </a:spcAft>
              </a:pPr>
              <a:r>
                <a:rPr lang="en-US" sz="675" i="1">
                  <a:solidFill>
                    <a:prstClr val="black"/>
                  </a:solidFill>
                  <a:latin typeface="Century Gothic" panose="020B0502020202020204" pitchFamily="34" charset="0"/>
                  <a:ea typeface="+mn-lt"/>
                  <a:cs typeface="Calibri" panose="020F0502020204030204"/>
                </a:rPr>
                <a:t>ex. core data</a:t>
              </a:r>
              <a:endParaRPr lang="en-US" sz="675" i="1">
                <a:solidFill>
                  <a:prstClr val="black"/>
                </a:solidFill>
                <a:latin typeface="Century Gothic" panose="020B0502020202020204" pitchFamily="34" charset="0"/>
                <a:cs typeface="Calibri"/>
              </a:endParaRPr>
            </a:p>
          </p:txBody>
        </p:sp>
        <p:pic>
          <p:nvPicPr>
            <p:cNvPr id="86" name="Graphic 85" descr="Building outline">
              <a:extLst>
                <a:ext uri="{FF2B5EF4-FFF2-40B4-BE49-F238E27FC236}">
                  <a16:creationId xmlns:a16="http://schemas.microsoft.com/office/drawing/2014/main" id="{7390243F-7AA9-5EBC-065C-96741022C7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33856" y="1773456"/>
              <a:ext cx="732553" cy="732553"/>
            </a:xfrm>
            <a:prstGeom prst="rect">
              <a:avLst/>
            </a:prstGeom>
          </p:spPr>
        </p:pic>
        <p:cxnSp>
          <p:nvCxnSpPr>
            <p:cNvPr id="88" name="Straight Arrow Connector 87">
              <a:extLst>
                <a:ext uri="{FF2B5EF4-FFF2-40B4-BE49-F238E27FC236}">
                  <a16:creationId xmlns:a16="http://schemas.microsoft.com/office/drawing/2014/main" id="{98623AAA-9F9B-08A6-4CCC-352054B48FBB}"/>
                </a:ext>
              </a:extLst>
            </p:cNvPr>
            <p:cNvCxnSpPr>
              <a:cxnSpLocks/>
            </p:cNvCxnSpPr>
            <p:nvPr/>
          </p:nvCxnSpPr>
          <p:spPr>
            <a:xfrm flipV="1">
              <a:off x="7666119" y="2780691"/>
              <a:ext cx="2388133" cy="1280293"/>
            </a:xfrm>
            <a:prstGeom prst="straightConnector1">
              <a:avLst/>
            </a:prstGeom>
            <a:ln w="38100">
              <a:solidFill>
                <a:srgbClr val="065FA9"/>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1A823D34-D12C-5EF0-FB8F-719255450451}"/>
                </a:ext>
              </a:extLst>
            </p:cNvPr>
            <p:cNvSpPr/>
            <p:nvPr/>
          </p:nvSpPr>
          <p:spPr>
            <a:xfrm>
              <a:off x="10201578" y="4296386"/>
              <a:ext cx="1397111" cy="1447677"/>
            </a:xfrm>
            <a:prstGeom prst="rect">
              <a:avLst/>
            </a:prstGeom>
            <a:solidFill>
              <a:srgbClr val="065FA9"/>
            </a:solidFill>
            <a:ln>
              <a:no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r>
                <a:rPr lang="en-US" sz="900" b="1">
                  <a:solidFill>
                    <a:prstClr val="white"/>
                  </a:solidFill>
                  <a:latin typeface="Century Gothic" panose="020B0502020202020204" pitchFamily="34" charset="0"/>
                </a:rPr>
                <a:t>CDC</a:t>
              </a:r>
            </a:p>
          </p:txBody>
        </p:sp>
        <p:pic>
          <p:nvPicPr>
            <p:cNvPr id="93" name="Graphic 92" descr="Building outline">
              <a:extLst>
                <a:ext uri="{FF2B5EF4-FFF2-40B4-BE49-F238E27FC236}">
                  <a16:creationId xmlns:a16="http://schemas.microsoft.com/office/drawing/2014/main" id="{0B5E9CEA-3D5E-857E-3457-617E573B34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33856" y="4525315"/>
              <a:ext cx="732553" cy="732553"/>
            </a:xfrm>
            <a:prstGeom prst="rect">
              <a:avLst/>
            </a:prstGeom>
          </p:spPr>
        </p:pic>
        <p:sp>
          <p:nvSpPr>
            <p:cNvPr id="94" name="TextBox 93">
              <a:extLst>
                <a:ext uri="{FF2B5EF4-FFF2-40B4-BE49-F238E27FC236}">
                  <a16:creationId xmlns:a16="http://schemas.microsoft.com/office/drawing/2014/main" id="{F934FBBF-CFDC-26E3-1531-97AEAB24552A}"/>
                </a:ext>
              </a:extLst>
            </p:cNvPr>
            <p:cNvSpPr txBox="1"/>
            <p:nvPr/>
          </p:nvSpPr>
          <p:spPr>
            <a:xfrm>
              <a:off x="4940911" y="3776370"/>
              <a:ext cx="1513147" cy="230832"/>
            </a:xfrm>
            <a:prstGeom prst="rect">
              <a:avLst/>
            </a:prstGeom>
            <a:noFill/>
          </p:spPr>
          <p:txBody>
            <a:bodyPr wrap="square" lIns="68580" tIns="34290" rIns="68580" bIns="34290" rtlCol="0" anchor="t">
              <a:spAutoFit/>
            </a:bodyPr>
            <a:lstStyle/>
            <a:p>
              <a:pPr defTabSz="685800" eaLnBrk="1" fontAlgn="auto" hangingPunct="1">
                <a:spcBef>
                  <a:spcPts val="0"/>
                </a:spcBef>
                <a:spcAft>
                  <a:spcPts val="0"/>
                </a:spcAft>
              </a:pPr>
              <a:r>
                <a:rPr lang="en-US" sz="675" i="1">
                  <a:solidFill>
                    <a:prstClr val="black"/>
                  </a:solidFill>
                  <a:latin typeface="Century Gothic" panose="020B0502020202020204" pitchFamily="34" charset="0"/>
                </a:rPr>
                <a:t>ex. patient query</a:t>
              </a:r>
            </a:p>
          </p:txBody>
        </p:sp>
        <p:cxnSp>
          <p:nvCxnSpPr>
            <p:cNvPr id="95" name="Straight Arrow Connector 94">
              <a:extLst>
                <a:ext uri="{FF2B5EF4-FFF2-40B4-BE49-F238E27FC236}">
                  <a16:creationId xmlns:a16="http://schemas.microsoft.com/office/drawing/2014/main" id="{C1295C5A-E4DA-2B58-356C-2F67DF997739}"/>
                </a:ext>
              </a:extLst>
            </p:cNvPr>
            <p:cNvCxnSpPr>
              <a:cxnSpLocks/>
            </p:cNvCxnSpPr>
            <p:nvPr/>
          </p:nvCxnSpPr>
          <p:spPr>
            <a:xfrm>
              <a:off x="7666119" y="4138364"/>
              <a:ext cx="2365842" cy="1393775"/>
            </a:xfrm>
            <a:prstGeom prst="straightConnector1">
              <a:avLst/>
            </a:prstGeom>
            <a:ln w="38100">
              <a:solidFill>
                <a:srgbClr val="065FA9"/>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B360C883-24D6-682E-075D-3E18AC2C7A63}"/>
                </a:ext>
              </a:extLst>
            </p:cNvPr>
            <p:cNvCxnSpPr>
              <a:cxnSpLocks/>
              <a:endCxn id="81" idx="2"/>
            </p:cNvCxnSpPr>
            <p:nvPr/>
          </p:nvCxnSpPr>
          <p:spPr>
            <a:xfrm flipH="1" flipV="1">
              <a:off x="7665326" y="3181780"/>
              <a:ext cx="2398743" cy="1474435"/>
            </a:xfrm>
            <a:prstGeom prst="straightConnector1">
              <a:avLst/>
            </a:prstGeom>
            <a:ln w="38100">
              <a:solidFill>
                <a:srgbClr val="2CB29B"/>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94E82DBB-EFD1-3E74-5596-AD9727369FD8}"/>
                </a:ext>
              </a:extLst>
            </p:cNvPr>
            <p:cNvSpPr/>
            <p:nvPr/>
          </p:nvSpPr>
          <p:spPr>
            <a:xfrm>
              <a:off x="3453456" y="2923899"/>
              <a:ext cx="1397111" cy="1447677"/>
            </a:xfrm>
            <a:prstGeom prst="rect">
              <a:avLst/>
            </a:prstGeom>
            <a:solidFill>
              <a:srgbClr val="065FA9"/>
            </a:solidFill>
            <a:ln>
              <a:no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endParaRPr lang="en-US" sz="900" b="1">
                <a:solidFill>
                  <a:prstClr val="white"/>
                </a:solidFill>
                <a:latin typeface="Century Gothic" panose="020B0502020202020204" pitchFamily="34" charset="0"/>
              </a:endParaRPr>
            </a:p>
            <a:p>
              <a:pPr algn="ctr" defTabSz="685800" eaLnBrk="1" fontAlgn="auto" hangingPunct="1">
                <a:spcBef>
                  <a:spcPts val="0"/>
                </a:spcBef>
                <a:spcAft>
                  <a:spcPts val="0"/>
                </a:spcAft>
              </a:pPr>
              <a:r>
                <a:rPr lang="en-US" sz="900" b="1">
                  <a:solidFill>
                    <a:prstClr val="white"/>
                  </a:solidFill>
                  <a:latin typeface="Century Gothic" panose="020B0502020202020204" pitchFamily="34" charset="0"/>
                </a:rPr>
                <a:t>Healthcare</a:t>
              </a:r>
            </a:p>
          </p:txBody>
        </p:sp>
        <p:pic>
          <p:nvPicPr>
            <p:cNvPr id="102" name="Graphic 101" descr="Hospital outline">
              <a:extLst>
                <a:ext uri="{FF2B5EF4-FFF2-40B4-BE49-F238E27FC236}">
                  <a16:creationId xmlns:a16="http://schemas.microsoft.com/office/drawing/2014/main" id="{A5F70C74-CBA9-F91E-E141-A5E886FA10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37908" y="2969288"/>
              <a:ext cx="826861" cy="837130"/>
            </a:xfrm>
            <a:prstGeom prst="rect">
              <a:avLst/>
            </a:prstGeom>
          </p:spPr>
        </p:pic>
        <p:sp>
          <p:nvSpPr>
            <p:cNvPr id="104" name="Right Bracket 103">
              <a:extLst>
                <a:ext uri="{FF2B5EF4-FFF2-40B4-BE49-F238E27FC236}">
                  <a16:creationId xmlns:a16="http://schemas.microsoft.com/office/drawing/2014/main" id="{D452841C-82FA-CE58-2949-131AC8A36228}"/>
                </a:ext>
              </a:extLst>
            </p:cNvPr>
            <p:cNvSpPr/>
            <p:nvPr/>
          </p:nvSpPr>
          <p:spPr>
            <a:xfrm>
              <a:off x="4885545" y="3783896"/>
              <a:ext cx="76034" cy="472040"/>
            </a:xfrm>
            <a:prstGeom prst="rightBracket">
              <a:avLst/>
            </a:prstGeom>
            <a:ln w="38100">
              <a:solidFill>
                <a:srgbClr val="065FA9"/>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105" name="Right Bracket 104">
              <a:extLst>
                <a:ext uri="{FF2B5EF4-FFF2-40B4-BE49-F238E27FC236}">
                  <a16:creationId xmlns:a16="http://schemas.microsoft.com/office/drawing/2014/main" id="{82802BB2-50CD-282A-C3D7-A63B27AA17B7}"/>
                </a:ext>
              </a:extLst>
            </p:cNvPr>
            <p:cNvSpPr/>
            <p:nvPr/>
          </p:nvSpPr>
          <p:spPr>
            <a:xfrm rot="10800000">
              <a:off x="6104613" y="3783896"/>
              <a:ext cx="76034" cy="472040"/>
            </a:xfrm>
            <a:prstGeom prst="rightBracket">
              <a:avLst/>
            </a:prstGeom>
            <a:ln w="38100">
              <a:solidFill>
                <a:srgbClr val="065FA9"/>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106" name="Right Bracket 105">
              <a:extLst>
                <a:ext uri="{FF2B5EF4-FFF2-40B4-BE49-F238E27FC236}">
                  <a16:creationId xmlns:a16="http://schemas.microsoft.com/office/drawing/2014/main" id="{1FFCD9D1-368E-5547-92A8-CD15B1FDBA40}"/>
                </a:ext>
              </a:extLst>
            </p:cNvPr>
            <p:cNvSpPr/>
            <p:nvPr/>
          </p:nvSpPr>
          <p:spPr>
            <a:xfrm>
              <a:off x="4886457" y="3011807"/>
              <a:ext cx="76034" cy="472040"/>
            </a:xfrm>
            <a:prstGeom prst="rightBracket">
              <a:avLst/>
            </a:prstGeom>
            <a:ln w="38100">
              <a:solidFill>
                <a:srgbClr val="2CB29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107" name="Right Bracket 106">
              <a:extLst>
                <a:ext uri="{FF2B5EF4-FFF2-40B4-BE49-F238E27FC236}">
                  <a16:creationId xmlns:a16="http://schemas.microsoft.com/office/drawing/2014/main" id="{5EBEFA60-985E-A77D-8B88-544BB5048F2C}"/>
                </a:ext>
              </a:extLst>
            </p:cNvPr>
            <p:cNvSpPr/>
            <p:nvPr/>
          </p:nvSpPr>
          <p:spPr>
            <a:xfrm flipH="1">
              <a:off x="6110502" y="3006602"/>
              <a:ext cx="76032" cy="482449"/>
            </a:xfrm>
            <a:prstGeom prst="rightBracket">
              <a:avLst/>
            </a:prstGeom>
            <a:ln w="38100">
              <a:solidFill>
                <a:srgbClr val="2CB29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cxnSp>
          <p:nvCxnSpPr>
            <p:cNvPr id="108" name="Straight Arrow Connector 107">
              <a:extLst>
                <a:ext uri="{FF2B5EF4-FFF2-40B4-BE49-F238E27FC236}">
                  <a16:creationId xmlns:a16="http://schemas.microsoft.com/office/drawing/2014/main" id="{4AAE31B3-D85F-DDB1-661D-C5432C2F176E}"/>
                </a:ext>
              </a:extLst>
            </p:cNvPr>
            <p:cNvCxnSpPr>
              <a:cxnSpLocks/>
              <a:endCxn id="106" idx="2"/>
            </p:cNvCxnSpPr>
            <p:nvPr/>
          </p:nvCxnSpPr>
          <p:spPr>
            <a:xfrm flipH="1" flipV="1">
              <a:off x="4962491" y="3247827"/>
              <a:ext cx="1090332" cy="32"/>
            </a:xfrm>
            <a:prstGeom prst="straightConnector1">
              <a:avLst/>
            </a:prstGeom>
            <a:ln w="38100">
              <a:solidFill>
                <a:srgbClr val="2CB29B"/>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376E6630-2F3C-83AC-F2D4-D3C0E86B2496}"/>
                </a:ext>
              </a:extLst>
            </p:cNvPr>
            <p:cNvCxnSpPr>
              <a:cxnSpLocks/>
              <a:stCxn id="104" idx="2"/>
            </p:cNvCxnSpPr>
            <p:nvPr/>
          </p:nvCxnSpPr>
          <p:spPr>
            <a:xfrm flipV="1">
              <a:off x="4961579" y="4016252"/>
              <a:ext cx="1110764" cy="3664"/>
            </a:xfrm>
            <a:prstGeom prst="straightConnector1">
              <a:avLst/>
            </a:prstGeom>
            <a:ln w="38100">
              <a:solidFill>
                <a:srgbClr val="065FA9"/>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10" name="Right Bracket 109">
              <a:extLst>
                <a:ext uri="{FF2B5EF4-FFF2-40B4-BE49-F238E27FC236}">
                  <a16:creationId xmlns:a16="http://schemas.microsoft.com/office/drawing/2014/main" id="{B2369270-548B-06A2-5F0D-DF0DC1627E05}"/>
                </a:ext>
              </a:extLst>
            </p:cNvPr>
            <p:cNvSpPr/>
            <p:nvPr/>
          </p:nvSpPr>
          <p:spPr>
            <a:xfrm rot="16200000" flipH="1">
              <a:off x="10852444" y="2791438"/>
              <a:ext cx="76032" cy="482449"/>
            </a:xfrm>
            <a:prstGeom prst="rightBracket">
              <a:avLst/>
            </a:prstGeom>
            <a:ln w="38100">
              <a:solidFill>
                <a:srgbClr val="2CB29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111" name="Right Bracket 110">
              <a:extLst>
                <a:ext uri="{FF2B5EF4-FFF2-40B4-BE49-F238E27FC236}">
                  <a16:creationId xmlns:a16="http://schemas.microsoft.com/office/drawing/2014/main" id="{1AFC46CD-FA53-BFD5-1FE6-F1E5BB11F972}"/>
                </a:ext>
              </a:extLst>
            </p:cNvPr>
            <p:cNvSpPr/>
            <p:nvPr/>
          </p:nvSpPr>
          <p:spPr>
            <a:xfrm rot="5400000" flipH="1">
              <a:off x="10852444" y="4011340"/>
              <a:ext cx="76032" cy="482449"/>
            </a:xfrm>
            <a:prstGeom prst="rightBracket">
              <a:avLst/>
            </a:prstGeom>
            <a:ln w="38100">
              <a:solidFill>
                <a:srgbClr val="2CB29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cxnSp>
          <p:nvCxnSpPr>
            <p:cNvPr id="112" name="Straight Arrow Connector 111">
              <a:extLst>
                <a:ext uri="{FF2B5EF4-FFF2-40B4-BE49-F238E27FC236}">
                  <a16:creationId xmlns:a16="http://schemas.microsoft.com/office/drawing/2014/main" id="{D15169C0-833F-C282-CA54-5FC93F081423}"/>
                </a:ext>
              </a:extLst>
            </p:cNvPr>
            <p:cNvCxnSpPr>
              <a:cxnSpLocks/>
            </p:cNvCxnSpPr>
            <p:nvPr/>
          </p:nvCxnSpPr>
          <p:spPr>
            <a:xfrm flipH="1" flipV="1">
              <a:off x="10886699" y="3086897"/>
              <a:ext cx="7523" cy="1055996"/>
            </a:xfrm>
            <a:prstGeom prst="straightConnector1">
              <a:avLst/>
            </a:prstGeom>
            <a:ln w="28575">
              <a:solidFill>
                <a:srgbClr val="2CB29B"/>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EF6BE337-5AE6-31E9-3FEA-EBA64B0644BA}"/>
                </a:ext>
              </a:extLst>
            </p:cNvPr>
            <p:cNvSpPr txBox="1"/>
            <p:nvPr/>
          </p:nvSpPr>
          <p:spPr>
            <a:xfrm>
              <a:off x="7439284" y="1774401"/>
              <a:ext cx="225276" cy="307776"/>
            </a:xfrm>
            <a:prstGeom prst="rect">
              <a:avLst/>
            </a:prstGeom>
            <a:noFill/>
          </p:spPr>
          <p:txBody>
            <a:bodyPr wrap="none" lIns="68580" tIns="34290" rIns="68580" bIns="34290" rtlCol="0" anchor="t">
              <a:spAutoFit/>
            </a:bodyPr>
            <a:lstStyle/>
            <a:p>
              <a:pPr defTabSz="685800" eaLnBrk="1" fontAlgn="auto" hangingPunct="1">
                <a:spcBef>
                  <a:spcPts val="0"/>
                </a:spcBef>
                <a:spcAft>
                  <a:spcPts val="0"/>
                </a:spcAft>
              </a:pPr>
              <a:r>
                <a:rPr lang="en-US" sz="1050">
                  <a:solidFill>
                    <a:prstClr val="black"/>
                  </a:solidFill>
                  <a:latin typeface="Calibri" panose="020F0502020204030204"/>
                  <a:cs typeface="Calibri"/>
                </a:rPr>
                <a:t> </a:t>
              </a:r>
            </a:p>
          </p:txBody>
        </p:sp>
        <p:sp>
          <p:nvSpPr>
            <p:cNvPr id="115" name="TextBox 114">
              <a:extLst>
                <a:ext uri="{FF2B5EF4-FFF2-40B4-BE49-F238E27FC236}">
                  <a16:creationId xmlns:a16="http://schemas.microsoft.com/office/drawing/2014/main" id="{197AC639-787A-0B4B-D1E0-04007A164401}"/>
                </a:ext>
              </a:extLst>
            </p:cNvPr>
            <p:cNvSpPr txBox="1"/>
            <p:nvPr/>
          </p:nvSpPr>
          <p:spPr>
            <a:xfrm rot="1926216">
              <a:off x="8610392" y="3701366"/>
              <a:ext cx="997892" cy="338555"/>
            </a:xfrm>
            <a:prstGeom prst="rect">
              <a:avLst/>
            </a:prstGeom>
            <a:noFill/>
          </p:spPr>
          <p:txBody>
            <a:bodyPr wrap="square" lIns="68580" tIns="34290" rIns="68580" bIns="34290" rtlCol="0" anchor="t">
              <a:spAutoFit/>
            </a:bodyPr>
            <a:lstStyle/>
            <a:p>
              <a:pPr defTabSz="685800" eaLnBrk="1" fontAlgn="auto" hangingPunct="1">
                <a:spcBef>
                  <a:spcPts val="0"/>
                </a:spcBef>
                <a:spcAft>
                  <a:spcPts val="0"/>
                </a:spcAft>
              </a:pPr>
              <a:r>
                <a:rPr lang="en-US" sz="600" i="1">
                  <a:solidFill>
                    <a:prstClr val="black"/>
                  </a:solidFill>
                  <a:latin typeface="Century Gothic" panose="020B0502020202020204" pitchFamily="34" charset="0"/>
                  <a:ea typeface="+mn-lt"/>
                  <a:cs typeface="Calibri" panose="020F0502020204030204"/>
                </a:rPr>
                <a:t>ex. initial case, lab, ADT*, bed**</a:t>
              </a:r>
              <a:endParaRPr lang="en-US" sz="600" i="1">
                <a:solidFill>
                  <a:prstClr val="black"/>
                </a:solidFill>
                <a:latin typeface="Century Gothic" panose="020B0502020202020204" pitchFamily="34" charset="0"/>
                <a:cs typeface="Calibri"/>
              </a:endParaRPr>
            </a:p>
          </p:txBody>
        </p:sp>
        <p:sp>
          <p:nvSpPr>
            <p:cNvPr id="116" name="TextBox 115">
              <a:extLst>
                <a:ext uri="{FF2B5EF4-FFF2-40B4-BE49-F238E27FC236}">
                  <a16:creationId xmlns:a16="http://schemas.microsoft.com/office/drawing/2014/main" id="{5BF5D67C-89BD-D855-9E7F-962AE5AB6128}"/>
                </a:ext>
              </a:extLst>
            </p:cNvPr>
            <p:cNvSpPr txBox="1"/>
            <p:nvPr/>
          </p:nvSpPr>
          <p:spPr>
            <a:xfrm rot="19855719">
              <a:off x="7841801" y="2491493"/>
              <a:ext cx="1370889" cy="215444"/>
            </a:xfrm>
            <a:prstGeom prst="rect">
              <a:avLst/>
            </a:prstGeom>
            <a:noFill/>
          </p:spPr>
          <p:txBody>
            <a:bodyPr wrap="none" lIns="68580" tIns="34290" rIns="68580" bIns="34290" rtlCol="0" anchor="t">
              <a:spAutoFit/>
            </a:bodyPr>
            <a:lstStyle/>
            <a:p>
              <a:pPr defTabSz="685800" eaLnBrk="1" fontAlgn="auto" hangingPunct="1">
                <a:spcBef>
                  <a:spcPts val="0"/>
                </a:spcBef>
                <a:spcAft>
                  <a:spcPts val="0"/>
                </a:spcAft>
              </a:pPr>
              <a:r>
                <a:rPr lang="en-US" sz="600" i="1">
                  <a:solidFill>
                    <a:prstClr val="black"/>
                  </a:solidFill>
                  <a:latin typeface="Century Gothic" panose="020B0502020202020204" pitchFamily="34" charset="0"/>
                  <a:ea typeface="+mn-lt"/>
                  <a:cs typeface="Calibri" panose="020F0502020204030204"/>
                </a:rPr>
                <a:t>ex. initial case data, lab</a:t>
              </a:r>
              <a:endParaRPr lang="en-US" sz="600" i="1">
                <a:solidFill>
                  <a:prstClr val="black"/>
                </a:solidFill>
                <a:latin typeface="Century Gothic" panose="020B0502020202020204" pitchFamily="34" charset="0"/>
                <a:cs typeface="Calibri"/>
              </a:endParaRPr>
            </a:p>
          </p:txBody>
        </p:sp>
        <p:sp>
          <p:nvSpPr>
            <p:cNvPr id="130" name="TextBox 129">
              <a:extLst>
                <a:ext uri="{FF2B5EF4-FFF2-40B4-BE49-F238E27FC236}">
                  <a16:creationId xmlns:a16="http://schemas.microsoft.com/office/drawing/2014/main" id="{86AF6C90-7C4F-BDDD-22AE-6DCCECCA2B86}"/>
                </a:ext>
              </a:extLst>
            </p:cNvPr>
            <p:cNvSpPr txBox="1"/>
            <p:nvPr/>
          </p:nvSpPr>
          <p:spPr>
            <a:xfrm rot="19926702">
              <a:off x="8379666" y="3203574"/>
              <a:ext cx="1026777" cy="215444"/>
            </a:xfrm>
            <a:prstGeom prst="rect">
              <a:avLst/>
            </a:prstGeom>
            <a:noFill/>
          </p:spPr>
          <p:txBody>
            <a:bodyPr wrap="none" lIns="68580" tIns="34290" rIns="68580" bIns="34290" rtlCol="0" anchor="t">
              <a:spAutoFit/>
            </a:bodyPr>
            <a:lstStyle/>
            <a:p>
              <a:pPr defTabSz="685800" eaLnBrk="1" fontAlgn="auto" hangingPunct="1">
                <a:spcBef>
                  <a:spcPts val="0"/>
                </a:spcBef>
                <a:spcAft>
                  <a:spcPts val="0"/>
                </a:spcAft>
              </a:pPr>
              <a:r>
                <a:rPr lang="en-US" sz="600" i="1">
                  <a:solidFill>
                    <a:prstClr val="black"/>
                  </a:solidFill>
                  <a:latin typeface="Century Gothic" panose="020B0502020202020204" pitchFamily="34" charset="0"/>
                </a:rPr>
                <a:t>ex. patient query</a:t>
              </a:r>
            </a:p>
          </p:txBody>
        </p:sp>
        <p:sp>
          <p:nvSpPr>
            <p:cNvPr id="131" name="TextBox 130">
              <a:extLst>
                <a:ext uri="{FF2B5EF4-FFF2-40B4-BE49-F238E27FC236}">
                  <a16:creationId xmlns:a16="http://schemas.microsoft.com/office/drawing/2014/main" id="{F3882667-F0F0-241A-4C8F-F20DC2B8E963}"/>
                </a:ext>
              </a:extLst>
            </p:cNvPr>
            <p:cNvSpPr txBox="1"/>
            <p:nvPr/>
          </p:nvSpPr>
          <p:spPr>
            <a:xfrm rot="1800000">
              <a:off x="8032053" y="4461401"/>
              <a:ext cx="1112271" cy="215444"/>
            </a:xfrm>
            <a:prstGeom prst="rect">
              <a:avLst/>
            </a:prstGeom>
            <a:noFill/>
          </p:spPr>
          <p:txBody>
            <a:bodyPr wrap="none" lIns="68580" tIns="34290" rIns="68580" bIns="34290" rtlCol="0" anchor="t">
              <a:spAutoFit/>
            </a:bodyPr>
            <a:lstStyle/>
            <a:p>
              <a:pPr defTabSz="685800" eaLnBrk="1" fontAlgn="auto" hangingPunct="1">
                <a:spcBef>
                  <a:spcPts val="0"/>
                </a:spcBef>
                <a:spcAft>
                  <a:spcPts val="0"/>
                </a:spcAft>
              </a:pPr>
              <a:r>
                <a:rPr lang="en-US" sz="600" i="1">
                  <a:solidFill>
                    <a:prstClr val="black"/>
                  </a:solidFill>
                  <a:latin typeface="Century Gothic" panose="020B0502020202020204" pitchFamily="34" charset="0"/>
                </a:rPr>
                <a:t>ex. patient query**</a:t>
              </a:r>
            </a:p>
          </p:txBody>
        </p:sp>
        <p:pic>
          <p:nvPicPr>
            <p:cNvPr id="159" name="Graphic 158">
              <a:extLst>
                <a:ext uri="{FF2B5EF4-FFF2-40B4-BE49-F238E27FC236}">
                  <a16:creationId xmlns:a16="http://schemas.microsoft.com/office/drawing/2014/main" id="{FA67B092-5D4F-0CBB-FF2E-BF575061E27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72843" y="3128049"/>
              <a:ext cx="595925" cy="595925"/>
            </a:xfrm>
            <a:prstGeom prst="rect">
              <a:avLst/>
            </a:prstGeom>
          </p:spPr>
        </p:pic>
        <p:cxnSp>
          <p:nvCxnSpPr>
            <p:cNvPr id="163" name="Elbow Connector 162">
              <a:extLst>
                <a:ext uri="{FF2B5EF4-FFF2-40B4-BE49-F238E27FC236}">
                  <a16:creationId xmlns:a16="http://schemas.microsoft.com/office/drawing/2014/main" id="{005D8B47-D2E8-A663-2BA4-E88734809D2B}"/>
                </a:ext>
              </a:extLst>
            </p:cNvPr>
            <p:cNvCxnSpPr>
              <a:stCxn id="79" idx="0"/>
              <a:endCxn id="101" idx="0"/>
            </p:cNvCxnSpPr>
            <p:nvPr/>
          </p:nvCxnSpPr>
          <p:spPr>
            <a:xfrm rot="16200000" flipH="1" flipV="1">
              <a:off x="6834766" y="-1141469"/>
              <a:ext cx="1382613" cy="6748122"/>
            </a:xfrm>
            <a:prstGeom prst="bentConnector3">
              <a:avLst>
                <a:gd name="adj1" fmla="val -16534"/>
              </a:avLst>
            </a:prstGeom>
            <a:ln w="28575">
              <a:solidFill>
                <a:srgbClr val="2CB29B"/>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4" name="Elbow Connector 163">
              <a:extLst>
                <a:ext uri="{FF2B5EF4-FFF2-40B4-BE49-F238E27FC236}">
                  <a16:creationId xmlns:a16="http://schemas.microsoft.com/office/drawing/2014/main" id="{7FB24E46-F1E7-0E8E-EA17-0DC35FA5C089}"/>
                </a:ext>
              </a:extLst>
            </p:cNvPr>
            <p:cNvCxnSpPr>
              <a:cxnSpLocks/>
              <a:stCxn id="89" idx="2"/>
              <a:endCxn id="101" idx="2"/>
            </p:cNvCxnSpPr>
            <p:nvPr/>
          </p:nvCxnSpPr>
          <p:spPr>
            <a:xfrm rot="5400000" flipH="1">
              <a:off x="6839829" y="1683759"/>
              <a:ext cx="1372487" cy="6748122"/>
            </a:xfrm>
            <a:prstGeom prst="bentConnector3">
              <a:avLst>
                <a:gd name="adj1" fmla="val -16656"/>
              </a:avLst>
            </a:prstGeom>
            <a:ln w="28575">
              <a:solidFill>
                <a:srgbClr val="2CB29B"/>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75" name="Oval 174">
              <a:extLst>
                <a:ext uri="{FF2B5EF4-FFF2-40B4-BE49-F238E27FC236}">
                  <a16:creationId xmlns:a16="http://schemas.microsoft.com/office/drawing/2014/main" id="{ECC347BF-BC8E-B1C6-ACAA-9DE170C3C58F}"/>
                </a:ext>
              </a:extLst>
            </p:cNvPr>
            <p:cNvSpPr/>
            <p:nvPr/>
          </p:nvSpPr>
          <p:spPr>
            <a:xfrm>
              <a:off x="9231852" y="2170892"/>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1</a:t>
              </a:r>
            </a:p>
          </p:txBody>
        </p:sp>
        <p:sp>
          <p:nvSpPr>
            <p:cNvPr id="176" name="Oval 175">
              <a:extLst>
                <a:ext uri="{FF2B5EF4-FFF2-40B4-BE49-F238E27FC236}">
                  <a16:creationId xmlns:a16="http://schemas.microsoft.com/office/drawing/2014/main" id="{7B511A3B-6ED0-B317-5745-055EEDD030DE}"/>
                </a:ext>
              </a:extLst>
            </p:cNvPr>
            <p:cNvSpPr/>
            <p:nvPr/>
          </p:nvSpPr>
          <p:spPr>
            <a:xfrm>
              <a:off x="9440879" y="2051747"/>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2</a:t>
              </a:r>
            </a:p>
          </p:txBody>
        </p:sp>
        <p:sp>
          <p:nvSpPr>
            <p:cNvPr id="179" name="Oval 178">
              <a:extLst>
                <a:ext uri="{FF2B5EF4-FFF2-40B4-BE49-F238E27FC236}">
                  <a16:creationId xmlns:a16="http://schemas.microsoft.com/office/drawing/2014/main" id="{F60501AE-2AE0-35A1-7CE1-70F12E0AEC62}"/>
                </a:ext>
              </a:extLst>
            </p:cNvPr>
            <p:cNvSpPr/>
            <p:nvPr/>
          </p:nvSpPr>
          <p:spPr>
            <a:xfrm>
              <a:off x="9651733" y="1938555"/>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3</a:t>
              </a:r>
            </a:p>
          </p:txBody>
        </p:sp>
        <p:sp>
          <p:nvSpPr>
            <p:cNvPr id="62" name="Right Bracket 61">
              <a:extLst>
                <a:ext uri="{FF2B5EF4-FFF2-40B4-BE49-F238E27FC236}">
                  <a16:creationId xmlns:a16="http://schemas.microsoft.com/office/drawing/2014/main" id="{96B7E56E-AC14-56D6-D4C4-CF31E708EDC2}"/>
                </a:ext>
              </a:extLst>
            </p:cNvPr>
            <p:cNvSpPr/>
            <p:nvPr/>
          </p:nvSpPr>
          <p:spPr>
            <a:xfrm rot="10800000">
              <a:off x="10121774" y="2540901"/>
              <a:ext cx="76034" cy="354651"/>
            </a:xfrm>
            <a:prstGeom prst="rightBracket">
              <a:avLst/>
            </a:prstGeom>
            <a:ln w="38100">
              <a:solidFill>
                <a:srgbClr val="065FA9"/>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63" name="Right Bracket 62">
              <a:extLst>
                <a:ext uri="{FF2B5EF4-FFF2-40B4-BE49-F238E27FC236}">
                  <a16:creationId xmlns:a16="http://schemas.microsoft.com/office/drawing/2014/main" id="{E98CB69B-A275-C757-E97F-162FD71FA446}"/>
                </a:ext>
              </a:extLst>
            </p:cNvPr>
            <p:cNvSpPr/>
            <p:nvPr/>
          </p:nvSpPr>
          <p:spPr>
            <a:xfrm rot="10800000">
              <a:off x="10121774" y="1622626"/>
              <a:ext cx="76034" cy="354651"/>
            </a:xfrm>
            <a:prstGeom prst="rightBracket">
              <a:avLst/>
            </a:prstGeom>
            <a:ln w="38100">
              <a:solidFill>
                <a:srgbClr val="2CB29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grpSp>
          <p:nvGrpSpPr>
            <p:cNvPr id="67" name="Group 66">
              <a:extLst>
                <a:ext uri="{FF2B5EF4-FFF2-40B4-BE49-F238E27FC236}">
                  <a16:creationId xmlns:a16="http://schemas.microsoft.com/office/drawing/2014/main" id="{3DD2B86D-6CCE-58CA-111E-3B15AFE9F5AD}"/>
                </a:ext>
              </a:extLst>
            </p:cNvPr>
            <p:cNvGrpSpPr/>
            <p:nvPr/>
          </p:nvGrpSpPr>
          <p:grpSpPr>
            <a:xfrm rot="3419539">
              <a:off x="7465354" y="3686449"/>
              <a:ext cx="2644736" cy="1320783"/>
              <a:chOff x="7454900" y="3010176"/>
              <a:chExt cx="1987029" cy="1091560"/>
            </a:xfrm>
          </p:grpSpPr>
          <p:cxnSp>
            <p:nvCxnSpPr>
              <p:cNvPr id="68" name="Straight Arrow Connector 67">
                <a:extLst>
                  <a:ext uri="{FF2B5EF4-FFF2-40B4-BE49-F238E27FC236}">
                    <a16:creationId xmlns:a16="http://schemas.microsoft.com/office/drawing/2014/main" id="{0DA05002-23B1-1520-39EF-9D38F743A558}"/>
                  </a:ext>
                </a:extLst>
              </p:cNvPr>
              <p:cNvCxnSpPr>
                <a:cxnSpLocks/>
              </p:cNvCxnSpPr>
              <p:nvPr/>
            </p:nvCxnSpPr>
            <p:spPr>
              <a:xfrm flipH="1">
                <a:off x="7471234" y="3020102"/>
                <a:ext cx="1929108" cy="1032756"/>
              </a:xfrm>
              <a:prstGeom prst="straightConnector1">
                <a:avLst/>
              </a:prstGeom>
              <a:ln w="19050" cmpd="sng">
                <a:solidFill>
                  <a:srgbClr val="065FA9"/>
                </a:solidFill>
                <a:headEnd type="none" w="med" len="med"/>
                <a:tailEnd type="none" w="lg" len="med"/>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7F5AF2FE-757E-974B-39EC-FEB09911C5EE}"/>
                  </a:ext>
                </a:extLst>
              </p:cNvPr>
              <p:cNvCxnSpPr>
                <a:cxnSpLocks/>
              </p:cNvCxnSpPr>
              <p:nvPr/>
            </p:nvCxnSpPr>
            <p:spPr>
              <a:xfrm flipH="1">
                <a:off x="7454900" y="3068980"/>
                <a:ext cx="1929108" cy="1032756"/>
              </a:xfrm>
              <a:prstGeom prst="straightConnector1">
                <a:avLst/>
              </a:prstGeom>
              <a:ln w="19050" cmpd="sng">
                <a:solidFill>
                  <a:srgbClr val="065FA9"/>
                </a:solidFill>
                <a:headEnd type="none" w="med" len="med"/>
                <a:tailEnd type="none" w="lg"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6C823B5-ACD0-3AF2-2069-619E77141880}"/>
                  </a:ext>
                </a:extLst>
              </p:cNvPr>
              <p:cNvCxnSpPr>
                <a:cxnSpLocks/>
              </p:cNvCxnSpPr>
              <p:nvPr/>
            </p:nvCxnSpPr>
            <p:spPr>
              <a:xfrm flipV="1">
                <a:off x="9338374" y="3010176"/>
                <a:ext cx="103555" cy="61852"/>
              </a:xfrm>
              <a:prstGeom prst="straightConnector1">
                <a:avLst/>
              </a:prstGeom>
              <a:ln w="38100">
                <a:solidFill>
                  <a:srgbClr val="065FA9"/>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81" name="Right Bracket 80">
              <a:extLst>
                <a:ext uri="{FF2B5EF4-FFF2-40B4-BE49-F238E27FC236}">
                  <a16:creationId xmlns:a16="http://schemas.microsoft.com/office/drawing/2014/main" id="{32BD39CC-C9ED-04FE-748D-9497017B79B1}"/>
                </a:ext>
              </a:extLst>
            </p:cNvPr>
            <p:cNvSpPr/>
            <p:nvPr/>
          </p:nvSpPr>
          <p:spPr>
            <a:xfrm>
              <a:off x="7589292" y="3004455"/>
              <a:ext cx="76034" cy="354651"/>
            </a:xfrm>
            <a:prstGeom prst="rightBracket">
              <a:avLst/>
            </a:prstGeom>
            <a:ln w="38100">
              <a:solidFill>
                <a:srgbClr val="2CB29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87" name="Right Bracket 86">
              <a:extLst>
                <a:ext uri="{FF2B5EF4-FFF2-40B4-BE49-F238E27FC236}">
                  <a16:creationId xmlns:a16="http://schemas.microsoft.com/office/drawing/2014/main" id="{06862533-1186-FF0D-4DD6-2DA2CBA11B83}"/>
                </a:ext>
              </a:extLst>
            </p:cNvPr>
            <p:cNvSpPr/>
            <p:nvPr/>
          </p:nvSpPr>
          <p:spPr>
            <a:xfrm>
              <a:off x="7589292" y="3922730"/>
              <a:ext cx="76034" cy="354651"/>
            </a:xfrm>
            <a:prstGeom prst="rightBracket">
              <a:avLst/>
            </a:prstGeom>
            <a:ln w="38100">
              <a:solidFill>
                <a:srgbClr val="065FA9"/>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grpSp>
          <p:nvGrpSpPr>
            <p:cNvPr id="74" name="Group 73">
              <a:extLst>
                <a:ext uri="{FF2B5EF4-FFF2-40B4-BE49-F238E27FC236}">
                  <a16:creationId xmlns:a16="http://schemas.microsoft.com/office/drawing/2014/main" id="{CCC1463B-6FC5-E551-B4A3-942706D39355}"/>
                </a:ext>
              </a:extLst>
            </p:cNvPr>
            <p:cNvGrpSpPr/>
            <p:nvPr/>
          </p:nvGrpSpPr>
          <p:grpSpPr>
            <a:xfrm>
              <a:off x="10123540" y="4398407"/>
              <a:ext cx="76034" cy="1272926"/>
              <a:chOff x="9624886" y="2392228"/>
              <a:chExt cx="62838" cy="1052005"/>
            </a:xfrm>
          </p:grpSpPr>
          <p:sp>
            <p:nvSpPr>
              <p:cNvPr id="71" name="Right Bracket 70">
                <a:extLst>
                  <a:ext uri="{FF2B5EF4-FFF2-40B4-BE49-F238E27FC236}">
                    <a16:creationId xmlns:a16="http://schemas.microsoft.com/office/drawing/2014/main" id="{59D460B8-4905-D3A3-A0FC-F974DF101226}"/>
                  </a:ext>
                </a:extLst>
              </p:cNvPr>
              <p:cNvSpPr/>
              <p:nvPr/>
            </p:nvSpPr>
            <p:spPr>
              <a:xfrm rot="10800000">
                <a:off x="9624886" y="3151133"/>
                <a:ext cx="62838" cy="293100"/>
              </a:xfrm>
              <a:prstGeom prst="rightBracket">
                <a:avLst/>
              </a:prstGeom>
              <a:ln w="38100">
                <a:solidFill>
                  <a:srgbClr val="065FA9"/>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72" name="Right Bracket 71">
                <a:extLst>
                  <a:ext uri="{FF2B5EF4-FFF2-40B4-BE49-F238E27FC236}">
                    <a16:creationId xmlns:a16="http://schemas.microsoft.com/office/drawing/2014/main" id="{ED6DBEA5-B838-85D0-CAF4-B99BD0E755CA}"/>
                  </a:ext>
                </a:extLst>
              </p:cNvPr>
              <p:cNvSpPr/>
              <p:nvPr/>
            </p:nvSpPr>
            <p:spPr>
              <a:xfrm rot="10800000">
                <a:off x="9624886" y="2392228"/>
                <a:ext cx="62838" cy="293100"/>
              </a:xfrm>
              <a:prstGeom prst="rightBracket">
                <a:avLst/>
              </a:prstGeom>
              <a:ln w="38100">
                <a:solidFill>
                  <a:srgbClr val="2CB29B"/>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73" name="Right Bracket 72">
                <a:extLst>
                  <a:ext uri="{FF2B5EF4-FFF2-40B4-BE49-F238E27FC236}">
                    <a16:creationId xmlns:a16="http://schemas.microsoft.com/office/drawing/2014/main" id="{CF95B962-5F0B-7E8B-6AA9-285F7981D9E4}"/>
                  </a:ext>
                </a:extLst>
              </p:cNvPr>
              <p:cNvSpPr/>
              <p:nvPr/>
            </p:nvSpPr>
            <p:spPr>
              <a:xfrm rot="10800000">
                <a:off x="9624886" y="2771680"/>
                <a:ext cx="62838" cy="293100"/>
              </a:xfrm>
              <a:prstGeom prst="rightBracket">
                <a:avLst/>
              </a:prstGeom>
              <a:ln w="38100">
                <a:solidFill>
                  <a:srgbClr val="065FA9"/>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grpSp>
        <p:sp>
          <p:nvSpPr>
            <p:cNvPr id="75" name="TextBox 74">
              <a:extLst>
                <a:ext uri="{FF2B5EF4-FFF2-40B4-BE49-F238E27FC236}">
                  <a16:creationId xmlns:a16="http://schemas.microsoft.com/office/drawing/2014/main" id="{18DAD64D-1C76-6923-C04B-E985F0D630A8}"/>
                </a:ext>
              </a:extLst>
            </p:cNvPr>
            <p:cNvSpPr txBox="1"/>
            <p:nvPr/>
          </p:nvSpPr>
          <p:spPr>
            <a:xfrm rot="19867701">
              <a:off x="7906474" y="2853385"/>
              <a:ext cx="1411497" cy="215444"/>
            </a:xfrm>
            <a:prstGeom prst="rect">
              <a:avLst/>
            </a:prstGeom>
            <a:noFill/>
          </p:spPr>
          <p:txBody>
            <a:bodyPr wrap="none" lIns="68580" tIns="34290" rIns="68580" bIns="34290" rtlCol="0" anchor="t">
              <a:spAutoFit/>
            </a:bodyPr>
            <a:lstStyle/>
            <a:p>
              <a:pPr defTabSz="685800" eaLnBrk="1" fontAlgn="auto" hangingPunct="1">
                <a:spcBef>
                  <a:spcPts val="0"/>
                </a:spcBef>
                <a:spcAft>
                  <a:spcPts val="0"/>
                </a:spcAft>
              </a:pPr>
              <a:r>
                <a:rPr lang="en-US" sz="600" i="1">
                  <a:solidFill>
                    <a:prstClr val="black"/>
                  </a:solidFill>
                  <a:latin typeface="Century Gothic" panose="020B0502020202020204" pitchFamily="34" charset="0"/>
                </a:rPr>
                <a:t>ex. confirmed case data</a:t>
              </a:r>
            </a:p>
          </p:txBody>
        </p:sp>
        <p:sp>
          <p:nvSpPr>
            <p:cNvPr id="76" name="TextBox 75">
              <a:extLst>
                <a:ext uri="{FF2B5EF4-FFF2-40B4-BE49-F238E27FC236}">
                  <a16:creationId xmlns:a16="http://schemas.microsoft.com/office/drawing/2014/main" id="{1CD78D70-F099-1154-CA9D-BF525B4198EF}"/>
                </a:ext>
              </a:extLst>
            </p:cNvPr>
            <p:cNvSpPr txBox="1"/>
            <p:nvPr/>
          </p:nvSpPr>
          <p:spPr>
            <a:xfrm rot="1834252">
              <a:off x="8030258" y="4105582"/>
              <a:ext cx="1496991" cy="215444"/>
            </a:xfrm>
            <a:prstGeom prst="rect">
              <a:avLst/>
            </a:prstGeom>
            <a:noFill/>
          </p:spPr>
          <p:txBody>
            <a:bodyPr wrap="none" lIns="68580" tIns="34290" rIns="68580" bIns="34290" rtlCol="0" anchor="t">
              <a:spAutoFit/>
            </a:bodyPr>
            <a:lstStyle/>
            <a:p>
              <a:pPr defTabSz="685800" eaLnBrk="1" fontAlgn="auto" hangingPunct="1">
                <a:spcBef>
                  <a:spcPts val="0"/>
                </a:spcBef>
                <a:spcAft>
                  <a:spcPts val="0"/>
                </a:spcAft>
              </a:pPr>
              <a:r>
                <a:rPr lang="en-US" sz="600" i="1">
                  <a:solidFill>
                    <a:prstClr val="black"/>
                  </a:solidFill>
                  <a:latin typeface="Century Gothic" panose="020B0502020202020204" pitchFamily="34" charset="0"/>
                </a:rPr>
                <a:t>ex. confirmed case data**</a:t>
              </a:r>
            </a:p>
          </p:txBody>
        </p:sp>
        <p:sp>
          <p:nvSpPr>
            <p:cNvPr id="103" name="Oval 102">
              <a:extLst>
                <a:ext uri="{FF2B5EF4-FFF2-40B4-BE49-F238E27FC236}">
                  <a16:creationId xmlns:a16="http://schemas.microsoft.com/office/drawing/2014/main" id="{2D07F141-5733-E935-B026-943FE55FAE8C}"/>
                </a:ext>
              </a:extLst>
            </p:cNvPr>
            <p:cNvSpPr/>
            <p:nvPr/>
          </p:nvSpPr>
          <p:spPr>
            <a:xfrm>
              <a:off x="9231852" y="3069035"/>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1</a:t>
              </a:r>
            </a:p>
          </p:txBody>
        </p:sp>
        <p:sp>
          <p:nvSpPr>
            <p:cNvPr id="117" name="Oval 116">
              <a:extLst>
                <a:ext uri="{FF2B5EF4-FFF2-40B4-BE49-F238E27FC236}">
                  <a16:creationId xmlns:a16="http://schemas.microsoft.com/office/drawing/2014/main" id="{F997AB61-F991-3E3F-FF3D-D5F7A3D72A60}"/>
                </a:ext>
              </a:extLst>
            </p:cNvPr>
            <p:cNvSpPr/>
            <p:nvPr/>
          </p:nvSpPr>
          <p:spPr>
            <a:xfrm>
              <a:off x="9440879" y="2949890"/>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2</a:t>
              </a:r>
            </a:p>
          </p:txBody>
        </p:sp>
        <p:sp>
          <p:nvSpPr>
            <p:cNvPr id="118" name="Oval 117">
              <a:extLst>
                <a:ext uri="{FF2B5EF4-FFF2-40B4-BE49-F238E27FC236}">
                  <a16:creationId xmlns:a16="http://schemas.microsoft.com/office/drawing/2014/main" id="{F07D813E-74E7-1318-7972-B37778FD4CC4}"/>
                </a:ext>
              </a:extLst>
            </p:cNvPr>
            <p:cNvSpPr/>
            <p:nvPr/>
          </p:nvSpPr>
          <p:spPr>
            <a:xfrm>
              <a:off x="9651733" y="2836698"/>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3</a:t>
              </a:r>
            </a:p>
          </p:txBody>
        </p:sp>
        <p:sp>
          <p:nvSpPr>
            <p:cNvPr id="26" name="Oval 25">
              <a:extLst>
                <a:ext uri="{FF2B5EF4-FFF2-40B4-BE49-F238E27FC236}">
                  <a16:creationId xmlns:a16="http://schemas.microsoft.com/office/drawing/2014/main" id="{835010ED-DF4C-90F9-80FD-5E0F81E26563}"/>
                </a:ext>
              </a:extLst>
            </p:cNvPr>
            <p:cNvSpPr/>
            <p:nvPr/>
          </p:nvSpPr>
          <p:spPr>
            <a:xfrm>
              <a:off x="9629421" y="4349476"/>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2</a:t>
              </a:r>
            </a:p>
          </p:txBody>
        </p:sp>
        <p:sp>
          <p:nvSpPr>
            <p:cNvPr id="33" name="Oval 32">
              <a:extLst>
                <a:ext uri="{FF2B5EF4-FFF2-40B4-BE49-F238E27FC236}">
                  <a16:creationId xmlns:a16="http://schemas.microsoft.com/office/drawing/2014/main" id="{134DAB24-9374-E8FC-A6FD-168DDB95CBD4}"/>
                </a:ext>
              </a:extLst>
            </p:cNvPr>
            <p:cNvSpPr/>
            <p:nvPr/>
          </p:nvSpPr>
          <p:spPr>
            <a:xfrm>
              <a:off x="9414561" y="4225628"/>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1</a:t>
              </a:r>
            </a:p>
          </p:txBody>
        </p:sp>
        <p:sp>
          <p:nvSpPr>
            <p:cNvPr id="10" name="Oval 9">
              <a:extLst>
                <a:ext uri="{FF2B5EF4-FFF2-40B4-BE49-F238E27FC236}">
                  <a16:creationId xmlns:a16="http://schemas.microsoft.com/office/drawing/2014/main" id="{E2369692-C7AF-489F-D100-9DFFEFB27FC2}"/>
                </a:ext>
              </a:extLst>
            </p:cNvPr>
            <p:cNvSpPr/>
            <p:nvPr/>
          </p:nvSpPr>
          <p:spPr>
            <a:xfrm>
              <a:off x="9629421" y="5249081"/>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2</a:t>
              </a:r>
            </a:p>
          </p:txBody>
        </p:sp>
        <p:sp>
          <p:nvSpPr>
            <p:cNvPr id="2" name="Oval 1">
              <a:extLst>
                <a:ext uri="{FF2B5EF4-FFF2-40B4-BE49-F238E27FC236}">
                  <a16:creationId xmlns:a16="http://schemas.microsoft.com/office/drawing/2014/main" id="{CB001783-1F32-1EA4-A6EC-3C2A9ADDE978}"/>
                </a:ext>
              </a:extLst>
            </p:cNvPr>
            <p:cNvSpPr/>
            <p:nvPr/>
          </p:nvSpPr>
          <p:spPr>
            <a:xfrm>
              <a:off x="9414561" y="5108805"/>
              <a:ext cx="194125" cy="194125"/>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1</a:t>
              </a:r>
            </a:p>
          </p:txBody>
        </p:sp>
        <p:sp>
          <p:nvSpPr>
            <p:cNvPr id="119" name="Oval 118">
              <a:extLst>
                <a:ext uri="{FF2B5EF4-FFF2-40B4-BE49-F238E27FC236}">
                  <a16:creationId xmlns:a16="http://schemas.microsoft.com/office/drawing/2014/main" id="{E9F41D06-A253-7464-8901-FB363C63E46D}"/>
                </a:ext>
              </a:extLst>
            </p:cNvPr>
            <p:cNvSpPr/>
            <p:nvPr/>
          </p:nvSpPr>
          <p:spPr>
            <a:xfrm>
              <a:off x="9213115" y="4557354"/>
              <a:ext cx="194125" cy="184563"/>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2</a:t>
              </a:r>
            </a:p>
          </p:txBody>
        </p:sp>
        <p:sp>
          <p:nvSpPr>
            <p:cNvPr id="123" name="Oval 122">
              <a:extLst>
                <a:ext uri="{FF2B5EF4-FFF2-40B4-BE49-F238E27FC236}">
                  <a16:creationId xmlns:a16="http://schemas.microsoft.com/office/drawing/2014/main" id="{9C938C9B-0D42-D14D-49F0-73451BA39E6B}"/>
                </a:ext>
              </a:extLst>
            </p:cNvPr>
            <p:cNvSpPr/>
            <p:nvPr/>
          </p:nvSpPr>
          <p:spPr>
            <a:xfrm>
              <a:off x="9414561" y="4679841"/>
              <a:ext cx="194125" cy="184563"/>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3</a:t>
              </a:r>
            </a:p>
          </p:txBody>
        </p:sp>
        <p:sp>
          <p:nvSpPr>
            <p:cNvPr id="124" name="Oval 123">
              <a:extLst>
                <a:ext uri="{FF2B5EF4-FFF2-40B4-BE49-F238E27FC236}">
                  <a16:creationId xmlns:a16="http://schemas.microsoft.com/office/drawing/2014/main" id="{B35DC473-623D-64A3-D945-AF695CA4001A}"/>
                </a:ext>
              </a:extLst>
            </p:cNvPr>
            <p:cNvSpPr/>
            <p:nvPr/>
          </p:nvSpPr>
          <p:spPr>
            <a:xfrm>
              <a:off x="9629421" y="4792882"/>
              <a:ext cx="194125" cy="184563"/>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4</a:t>
              </a:r>
            </a:p>
          </p:txBody>
        </p:sp>
        <p:sp>
          <p:nvSpPr>
            <p:cNvPr id="126" name="TextBox 125">
              <a:extLst>
                <a:ext uri="{FF2B5EF4-FFF2-40B4-BE49-F238E27FC236}">
                  <a16:creationId xmlns:a16="http://schemas.microsoft.com/office/drawing/2014/main" id="{2F7AE975-92BB-49F0-D25F-A55866797DB6}"/>
                </a:ext>
              </a:extLst>
            </p:cNvPr>
            <p:cNvSpPr txBox="1"/>
            <p:nvPr/>
          </p:nvSpPr>
          <p:spPr>
            <a:xfrm rot="5400000">
              <a:off x="10614434" y="3514843"/>
              <a:ext cx="938300" cy="338555"/>
            </a:xfrm>
            <a:prstGeom prst="rect">
              <a:avLst/>
            </a:prstGeom>
            <a:noFill/>
          </p:spPr>
          <p:txBody>
            <a:bodyPr wrap="square" lIns="68580" tIns="34290" rIns="68580" bIns="34290" rtlCol="0" anchor="t">
              <a:spAutoFit/>
            </a:bodyPr>
            <a:lstStyle/>
            <a:p>
              <a:pPr defTabSz="685800" eaLnBrk="1" fontAlgn="auto" hangingPunct="1">
                <a:spcBef>
                  <a:spcPts val="0"/>
                </a:spcBef>
                <a:spcAft>
                  <a:spcPts val="0"/>
                </a:spcAft>
              </a:pPr>
              <a:r>
                <a:rPr lang="en-US" sz="600" i="1">
                  <a:solidFill>
                    <a:prstClr val="black"/>
                  </a:solidFill>
                  <a:latin typeface="Century Gothic" panose="020B0502020202020204" pitchFamily="34" charset="0"/>
                  <a:ea typeface="+mn-lt"/>
                  <a:cs typeface="Calibri" panose="020F0502020204030204"/>
                </a:rPr>
                <a:t>ex. case, lab, ADT, bed</a:t>
              </a:r>
              <a:endParaRPr lang="en-US" sz="600" i="1">
                <a:solidFill>
                  <a:prstClr val="black"/>
                </a:solidFill>
                <a:latin typeface="Century Gothic" panose="020B0502020202020204" pitchFamily="34" charset="0"/>
                <a:cs typeface="Calibri"/>
              </a:endParaRPr>
            </a:p>
          </p:txBody>
        </p:sp>
        <p:grpSp>
          <p:nvGrpSpPr>
            <p:cNvPr id="7" name="Group 6">
              <a:extLst>
                <a:ext uri="{FF2B5EF4-FFF2-40B4-BE49-F238E27FC236}">
                  <a16:creationId xmlns:a16="http://schemas.microsoft.com/office/drawing/2014/main" id="{4F54CE83-7334-6916-DA5E-A7A7692EF99D}"/>
                </a:ext>
              </a:extLst>
            </p:cNvPr>
            <p:cNvGrpSpPr/>
            <p:nvPr/>
          </p:nvGrpSpPr>
          <p:grpSpPr>
            <a:xfrm rot="21405164">
              <a:off x="7529829" y="2133301"/>
              <a:ext cx="2728291" cy="1588312"/>
              <a:chOff x="7484543" y="2850640"/>
              <a:chExt cx="2049805" cy="1312656"/>
            </a:xfrm>
          </p:grpSpPr>
          <p:cxnSp>
            <p:nvCxnSpPr>
              <p:cNvPr id="9" name="Straight Arrow Connector 8">
                <a:extLst>
                  <a:ext uri="{FF2B5EF4-FFF2-40B4-BE49-F238E27FC236}">
                    <a16:creationId xmlns:a16="http://schemas.microsoft.com/office/drawing/2014/main" id="{9F65748E-102E-9CD6-9F24-5B4958BD9333}"/>
                  </a:ext>
                </a:extLst>
              </p:cNvPr>
              <p:cNvCxnSpPr>
                <a:cxnSpLocks/>
              </p:cNvCxnSpPr>
              <p:nvPr/>
            </p:nvCxnSpPr>
            <p:spPr>
              <a:xfrm rot="194836" flipH="1">
                <a:off x="7502213" y="2850640"/>
                <a:ext cx="2032135" cy="1266545"/>
              </a:xfrm>
              <a:prstGeom prst="straightConnector1">
                <a:avLst/>
              </a:prstGeom>
              <a:ln w="19050" cmpd="sng">
                <a:solidFill>
                  <a:srgbClr val="065FA9"/>
                </a:solidFill>
                <a:headEnd type="none" w="med" len="med"/>
                <a:tailEnd type="none" w="lg"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FC85C4A-81D5-2E99-666C-91E0A3ED9636}"/>
                  </a:ext>
                </a:extLst>
              </p:cNvPr>
              <p:cNvCxnSpPr>
                <a:cxnSpLocks/>
                <a:stCxn id="64" idx="2"/>
              </p:cNvCxnSpPr>
              <p:nvPr/>
            </p:nvCxnSpPr>
            <p:spPr>
              <a:xfrm rot="194836" flipH="1">
                <a:off x="7484543" y="2951403"/>
                <a:ext cx="1944686" cy="1211893"/>
              </a:xfrm>
              <a:prstGeom prst="straightConnector1">
                <a:avLst/>
              </a:prstGeom>
              <a:ln w="19050" cmpd="sng">
                <a:solidFill>
                  <a:srgbClr val="065FA9"/>
                </a:solidFill>
                <a:headEnd type="none" w="med" len="med"/>
                <a:tailEnd type="none" w="lg" len="med"/>
              </a:ln>
            </p:spPr>
            <p:style>
              <a:lnRef idx="1">
                <a:schemeClr val="accent1"/>
              </a:lnRef>
              <a:fillRef idx="0">
                <a:schemeClr val="accent1"/>
              </a:fillRef>
              <a:effectRef idx="0">
                <a:schemeClr val="accent1"/>
              </a:effectRef>
              <a:fontRef idx="minor">
                <a:schemeClr val="tx1"/>
              </a:fontRef>
            </p:style>
          </p:cxnSp>
        </p:grpSp>
        <p:sp>
          <p:nvSpPr>
            <p:cNvPr id="57" name="Right Bracket 56">
              <a:extLst>
                <a:ext uri="{FF2B5EF4-FFF2-40B4-BE49-F238E27FC236}">
                  <a16:creationId xmlns:a16="http://schemas.microsoft.com/office/drawing/2014/main" id="{5AD2D2BB-6D52-79E4-C678-87FE9557844D}"/>
                </a:ext>
              </a:extLst>
            </p:cNvPr>
            <p:cNvSpPr/>
            <p:nvPr/>
          </p:nvSpPr>
          <p:spPr>
            <a:xfrm>
              <a:off x="7589292" y="3463593"/>
              <a:ext cx="76034" cy="354651"/>
            </a:xfrm>
            <a:prstGeom prst="rightBracket">
              <a:avLst/>
            </a:prstGeom>
            <a:solidFill>
              <a:schemeClr val="bg1"/>
            </a:solidFill>
            <a:ln w="38100">
              <a:solidFill>
                <a:srgbClr val="065FA9"/>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31" name="Oval 30">
              <a:extLst>
                <a:ext uri="{FF2B5EF4-FFF2-40B4-BE49-F238E27FC236}">
                  <a16:creationId xmlns:a16="http://schemas.microsoft.com/office/drawing/2014/main" id="{B4767166-9D4C-7A6E-4260-7BDE9A17D698}"/>
                </a:ext>
              </a:extLst>
            </p:cNvPr>
            <p:cNvSpPr/>
            <p:nvPr/>
          </p:nvSpPr>
          <p:spPr>
            <a:xfrm>
              <a:off x="9231852" y="2592983"/>
              <a:ext cx="194125" cy="184563"/>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2</a:t>
              </a:r>
            </a:p>
          </p:txBody>
        </p:sp>
        <p:sp>
          <p:nvSpPr>
            <p:cNvPr id="32" name="Oval 31">
              <a:extLst>
                <a:ext uri="{FF2B5EF4-FFF2-40B4-BE49-F238E27FC236}">
                  <a16:creationId xmlns:a16="http://schemas.microsoft.com/office/drawing/2014/main" id="{2AA8B986-B7D4-D968-4F3D-AEEA77C3FF30}"/>
                </a:ext>
              </a:extLst>
            </p:cNvPr>
            <p:cNvSpPr/>
            <p:nvPr/>
          </p:nvSpPr>
          <p:spPr>
            <a:xfrm>
              <a:off x="9440879" y="2472175"/>
              <a:ext cx="194125" cy="184563"/>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3</a:t>
              </a:r>
            </a:p>
          </p:txBody>
        </p:sp>
        <p:sp>
          <p:nvSpPr>
            <p:cNvPr id="174" name="Oval 173">
              <a:extLst>
                <a:ext uri="{FF2B5EF4-FFF2-40B4-BE49-F238E27FC236}">
                  <a16:creationId xmlns:a16="http://schemas.microsoft.com/office/drawing/2014/main" id="{6C7AA2E8-C4C5-FD56-7BD0-3FE85EC8F779}"/>
                </a:ext>
              </a:extLst>
            </p:cNvPr>
            <p:cNvSpPr/>
            <p:nvPr/>
          </p:nvSpPr>
          <p:spPr>
            <a:xfrm>
              <a:off x="9651733" y="2355173"/>
              <a:ext cx="194125" cy="184563"/>
            </a:xfrm>
            <a:prstGeom prst="ellipse">
              <a:avLst/>
            </a:prstGeom>
            <a:solidFill>
              <a:srgbClr val="FFC000"/>
            </a:solidFill>
            <a:ln>
              <a:solidFill>
                <a:srgbClr val="18436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750" b="1">
                  <a:solidFill>
                    <a:srgbClr val="184363"/>
                  </a:solidFill>
                  <a:latin typeface="Century Gothic" panose="020B0502020202020204" pitchFamily="34" charset="0"/>
                </a:rPr>
                <a:t>4</a:t>
              </a:r>
            </a:p>
          </p:txBody>
        </p:sp>
        <p:sp>
          <p:nvSpPr>
            <p:cNvPr id="64" name="Right Bracket 63">
              <a:extLst>
                <a:ext uri="{FF2B5EF4-FFF2-40B4-BE49-F238E27FC236}">
                  <a16:creationId xmlns:a16="http://schemas.microsoft.com/office/drawing/2014/main" id="{9BACCEAF-A623-1C89-F79A-0823F3A6403C}"/>
                </a:ext>
              </a:extLst>
            </p:cNvPr>
            <p:cNvSpPr/>
            <p:nvPr/>
          </p:nvSpPr>
          <p:spPr>
            <a:xfrm rot="10800000">
              <a:off x="10121774" y="2081763"/>
              <a:ext cx="76034" cy="354651"/>
            </a:xfrm>
            <a:prstGeom prst="rightBracket">
              <a:avLst/>
            </a:prstGeom>
            <a:solidFill>
              <a:schemeClr val="bg1"/>
            </a:solidFill>
            <a:ln w="38100">
              <a:solidFill>
                <a:srgbClr val="065FA9"/>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grpSp>
      <p:sp>
        <p:nvSpPr>
          <p:cNvPr id="6" name="TextBox 5">
            <a:extLst>
              <a:ext uri="{FF2B5EF4-FFF2-40B4-BE49-F238E27FC236}">
                <a16:creationId xmlns:a16="http://schemas.microsoft.com/office/drawing/2014/main" id="{52CBCF8B-A1FD-B494-2E10-4648195CF9EA}"/>
              </a:ext>
            </a:extLst>
          </p:cNvPr>
          <p:cNvSpPr txBox="1"/>
          <p:nvPr/>
        </p:nvSpPr>
        <p:spPr>
          <a:xfrm>
            <a:off x="6295550" y="4545842"/>
            <a:ext cx="2294957" cy="466034"/>
          </a:xfrm>
          <a:prstGeom prst="rect">
            <a:avLst/>
          </a:prstGeom>
        </p:spPr>
        <p:txBody>
          <a:bodyPr vert="horz" wrap="square" lIns="68580" tIns="34290" rIns="68580" bIns="34290" rtlCol="0" anchor="ctr">
            <a:normAutofit/>
          </a:bodyPr>
          <a:lstStyle/>
          <a:p>
            <a:pPr defTabSz="685800" eaLnBrk="1" fontAlgn="auto" hangingPunct="1">
              <a:spcBef>
                <a:spcPts val="0"/>
              </a:spcBef>
              <a:spcAft>
                <a:spcPts val="0"/>
              </a:spcAft>
            </a:pPr>
            <a:r>
              <a:rPr lang="en-US" sz="600">
                <a:solidFill>
                  <a:prstClr val="black"/>
                </a:solidFill>
                <a:latin typeface="Century Gothic" panose="020B0502020202020204" pitchFamily="34" charset="0"/>
              </a:rPr>
              <a:t>*Admissions, Discharge, and Transfer data</a:t>
            </a:r>
          </a:p>
          <a:p>
            <a:pPr defTabSz="685800" eaLnBrk="1" fontAlgn="auto" hangingPunct="1">
              <a:spcBef>
                <a:spcPts val="0"/>
              </a:spcBef>
              <a:spcAft>
                <a:spcPts val="0"/>
              </a:spcAft>
            </a:pPr>
            <a:endParaRPr lang="en-US" sz="600">
              <a:solidFill>
                <a:prstClr val="black"/>
              </a:solidFill>
              <a:latin typeface="Century Gothic" panose="020B0502020202020204" pitchFamily="34" charset="0"/>
            </a:endParaRPr>
          </a:p>
          <a:p>
            <a:pPr defTabSz="685800" eaLnBrk="1" fontAlgn="auto" hangingPunct="1">
              <a:spcBef>
                <a:spcPts val="0"/>
              </a:spcBef>
              <a:spcAft>
                <a:spcPts val="0"/>
              </a:spcAft>
            </a:pPr>
            <a:r>
              <a:rPr lang="en-US" sz="600">
                <a:solidFill>
                  <a:prstClr val="black"/>
                </a:solidFill>
                <a:latin typeface="Century Gothic" panose="020B0502020202020204" pitchFamily="34" charset="0"/>
              </a:rPr>
              <a:t>**CDC receives de-identified data</a:t>
            </a:r>
          </a:p>
        </p:txBody>
      </p:sp>
    </p:spTree>
    <p:extLst>
      <p:ext uri="{BB962C8B-B14F-4D97-AF65-F5344CB8AC3E}">
        <p14:creationId xmlns:p14="http://schemas.microsoft.com/office/powerpoint/2010/main" val="274730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descr="High level graphic showing overall approach for CSD&#10;&#10;Near-term &#10;Organize by understanding the current state and assessing what works and what doesn’t work &#10;(ex. We have a bunch of cars crashing into each other and people can’t get from A to B)&#10;Stabilize existing solutions by fixing what’s broken &#10;(ex. Some cars need a fourth wheel and others need the engine to not overheat. Mechanics fix those issues.)&#10;Long-term&#10;Optimize solutions and keep them running smoothly  &#10;(ex. The cars are fixed and people can now get from A to B safely. The cars are regularly maintained.)&#10;Create value through innovation and continuous improvement &#10;(ex. Some people have large families and need cars with extra seats, so we make SUVs to meet their unique needs.)&#10;">
            <a:extLst>
              <a:ext uri="{FF2B5EF4-FFF2-40B4-BE49-F238E27FC236}">
                <a16:creationId xmlns:a16="http://schemas.microsoft.com/office/drawing/2014/main" id="{516E8CF5-A457-9BE1-A2D4-28DE83660399}"/>
              </a:ext>
            </a:extLst>
          </p:cNvPr>
          <p:cNvGrpSpPr/>
          <p:nvPr/>
        </p:nvGrpSpPr>
        <p:grpSpPr>
          <a:xfrm>
            <a:off x="1450127" y="958294"/>
            <a:ext cx="6574373" cy="3880079"/>
            <a:chOff x="1495209" y="1222254"/>
            <a:chExt cx="9642414" cy="5690783"/>
          </a:xfrm>
        </p:grpSpPr>
        <p:sp>
          <p:nvSpPr>
            <p:cNvPr id="12" name="Title 1">
              <a:extLst>
                <a:ext uri="{FF2B5EF4-FFF2-40B4-BE49-F238E27FC236}">
                  <a16:creationId xmlns:a16="http://schemas.microsoft.com/office/drawing/2014/main" id="{B65E76A2-8E34-1EB9-0011-283435FA2113}"/>
                </a:ext>
              </a:extLst>
            </p:cNvPr>
            <p:cNvSpPr txBox="1">
              <a:spLocks/>
            </p:cNvSpPr>
            <p:nvPr/>
          </p:nvSpPr>
          <p:spPr>
            <a:xfrm>
              <a:off x="4888170" y="1222254"/>
              <a:ext cx="5529817" cy="2231436"/>
            </a:xfrm>
            <a:prstGeom prst="rect">
              <a:avLst/>
            </a:prstGeom>
            <a:solidFill>
              <a:srgbClr val="FFC515"/>
            </a:solidFill>
            <a:ln w="22225">
              <a:solidFill>
                <a:srgbClr val="FFC913"/>
              </a:solidFill>
              <a:prstDash val="sysDot"/>
            </a:ln>
          </p:spPr>
          <p:txBody>
            <a:bodyPr vert="horz" lIns="205740" tIns="137160" rIns="13716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Bef>
                  <a:spcPts val="450"/>
                </a:spcBef>
                <a:spcAft>
                  <a:spcPts val="0"/>
                </a:spcAft>
              </a:pPr>
              <a:r>
                <a:rPr lang="en-US" sz="1050">
                  <a:solidFill>
                    <a:srgbClr val="184363"/>
                  </a:solidFill>
                  <a:latin typeface="Century Gothic" panose="020B0502020202020204" pitchFamily="34" charset="0"/>
                </a:rPr>
                <a:t>Long term: </a:t>
              </a:r>
              <a:br>
                <a:rPr lang="en-US" sz="1050">
                  <a:solidFill>
                    <a:srgbClr val="184363"/>
                  </a:solidFill>
                  <a:latin typeface="Century Gothic" panose="020B0502020202020204" pitchFamily="34" charset="0"/>
                </a:rPr>
              </a:br>
              <a:r>
                <a:rPr lang="en-US" sz="1050">
                  <a:solidFill>
                    <a:srgbClr val="184363"/>
                  </a:solidFill>
                  <a:latin typeface="Century Gothic" panose="020B0502020202020204" pitchFamily="34" charset="0"/>
                </a:rPr>
                <a:t>Get modernized tech </a:t>
              </a:r>
              <a:br>
                <a:rPr lang="en-US" sz="1050">
                  <a:solidFill>
                    <a:srgbClr val="184363"/>
                  </a:solidFill>
                  <a:latin typeface="Century Gothic" panose="020B0502020202020204" pitchFamily="34" charset="0"/>
                </a:rPr>
              </a:br>
              <a:r>
                <a:rPr lang="en-US" sz="1050">
                  <a:solidFill>
                    <a:srgbClr val="184363"/>
                  </a:solidFill>
                  <a:latin typeface="Century Gothic" panose="020B0502020202020204" pitchFamily="34" charset="0"/>
                </a:rPr>
                <a:t>running smoothly, </a:t>
              </a:r>
              <a:br>
                <a:rPr lang="en-US" sz="1050">
                  <a:solidFill>
                    <a:srgbClr val="184363"/>
                  </a:solidFill>
                  <a:latin typeface="Century Gothic" panose="020B0502020202020204" pitchFamily="34" charset="0"/>
                </a:rPr>
              </a:br>
              <a:r>
                <a:rPr lang="en-US" sz="1050">
                  <a:solidFill>
                    <a:srgbClr val="184363"/>
                  </a:solidFill>
                  <a:latin typeface="Century Gothic" panose="020B0502020202020204" pitchFamily="34" charset="0"/>
                </a:rPr>
                <a:t>innovate and evolve</a:t>
              </a:r>
            </a:p>
          </p:txBody>
        </p:sp>
        <p:sp>
          <p:nvSpPr>
            <p:cNvPr id="30" name="Title 1">
              <a:extLst>
                <a:ext uri="{FF2B5EF4-FFF2-40B4-BE49-F238E27FC236}">
                  <a16:creationId xmlns:a16="http://schemas.microsoft.com/office/drawing/2014/main" id="{B9F413A9-C2E6-6DC9-6DF2-98B034C7DE12}"/>
                </a:ext>
              </a:extLst>
            </p:cNvPr>
            <p:cNvSpPr txBox="1">
              <a:spLocks/>
            </p:cNvSpPr>
            <p:nvPr/>
          </p:nvSpPr>
          <p:spPr>
            <a:xfrm>
              <a:off x="1758887" y="3454038"/>
              <a:ext cx="5377576" cy="2231436"/>
            </a:xfrm>
            <a:prstGeom prst="rect">
              <a:avLst/>
            </a:prstGeom>
            <a:noFill/>
            <a:ln w="22225">
              <a:solidFill>
                <a:schemeClr val="bg1">
                  <a:lumMod val="75000"/>
                </a:schemeClr>
              </a:solidFill>
              <a:prstDash val="sysDot"/>
            </a:ln>
          </p:spPr>
          <p:txBody>
            <a:bodyPr vert="horz" lIns="205740" tIns="137160" rIns="13716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Bef>
                  <a:spcPts val="450"/>
                </a:spcBef>
                <a:spcAft>
                  <a:spcPts val="0"/>
                </a:spcAft>
              </a:pPr>
              <a:r>
                <a:rPr lang="en-US" sz="1050">
                  <a:solidFill>
                    <a:srgbClr val="184363"/>
                  </a:solidFill>
                  <a:latin typeface="Century Gothic" panose="020B0502020202020204" pitchFamily="34" charset="0"/>
                </a:rPr>
                <a:t>Near Term:</a:t>
              </a:r>
              <a:br>
                <a:rPr lang="en-US" sz="1050">
                  <a:solidFill>
                    <a:srgbClr val="184363"/>
                  </a:solidFill>
                  <a:latin typeface="Century Gothic" panose="020B0502020202020204" pitchFamily="34" charset="0"/>
                </a:rPr>
              </a:br>
              <a:r>
                <a:rPr lang="en-US" sz="1050">
                  <a:solidFill>
                    <a:srgbClr val="184363"/>
                  </a:solidFill>
                  <a:latin typeface="Century Gothic" panose="020B0502020202020204" pitchFamily="34" charset="0"/>
                </a:rPr>
                <a:t>Modernize, get out </a:t>
              </a:r>
              <a:br>
                <a:rPr lang="en-US" sz="1050">
                  <a:solidFill>
                    <a:srgbClr val="184363"/>
                  </a:solidFill>
                  <a:latin typeface="Century Gothic" panose="020B0502020202020204" pitchFamily="34" charset="0"/>
                </a:rPr>
              </a:br>
              <a:r>
                <a:rPr lang="en-US" sz="1050">
                  <a:solidFill>
                    <a:srgbClr val="184363"/>
                  </a:solidFill>
                  <a:latin typeface="Century Gothic" panose="020B0502020202020204" pitchFamily="34" charset="0"/>
                </a:rPr>
                <a:t>of technical debt, </a:t>
              </a:r>
              <a:br>
                <a:rPr lang="en-US" sz="1050">
                  <a:solidFill>
                    <a:srgbClr val="184363"/>
                  </a:solidFill>
                  <a:latin typeface="Century Gothic" panose="020B0502020202020204" pitchFamily="34" charset="0"/>
                </a:rPr>
              </a:br>
              <a:r>
                <a:rPr lang="en-US" sz="1050">
                  <a:solidFill>
                    <a:srgbClr val="184363"/>
                  </a:solidFill>
                  <a:latin typeface="Century Gothic" panose="020B0502020202020204" pitchFamily="34" charset="0"/>
                </a:rPr>
                <a:t>fix what isn’t working</a:t>
              </a:r>
            </a:p>
          </p:txBody>
        </p:sp>
        <p:sp>
          <p:nvSpPr>
            <p:cNvPr id="18" name="Title 1">
              <a:extLst>
                <a:ext uri="{FF2B5EF4-FFF2-40B4-BE49-F238E27FC236}">
                  <a16:creationId xmlns:a16="http://schemas.microsoft.com/office/drawing/2014/main" id="{43959CCD-B0AF-FA51-508D-63C8E7FE2A68}"/>
                </a:ext>
              </a:extLst>
            </p:cNvPr>
            <p:cNvSpPr txBox="1">
              <a:spLocks/>
            </p:cNvSpPr>
            <p:nvPr/>
          </p:nvSpPr>
          <p:spPr>
            <a:xfrm>
              <a:off x="4080657" y="3768654"/>
              <a:ext cx="2696909" cy="550726"/>
            </a:xfrm>
            <a:prstGeom prst="rect">
              <a:avLst/>
            </a:prstGeom>
            <a:solidFill>
              <a:schemeClr val="bg2">
                <a:lumMod val="75000"/>
              </a:schemeClr>
            </a:solidFill>
          </p:spPr>
          <p:txBody>
            <a:bodyPr vert="horz" lIns="68580" tIns="34290" rIns="68580" bIns="34290" rtlCol="0" anchor="ctr">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ctr" defTabSz="685800" fontAlgn="auto">
                <a:lnSpc>
                  <a:spcPct val="100000"/>
                </a:lnSpc>
                <a:spcBef>
                  <a:spcPts val="450"/>
                </a:spcBef>
                <a:spcAft>
                  <a:spcPts val="0"/>
                </a:spcAft>
              </a:pPr>
              <a:r>
                <a:rPr lang="en-US" sz="1050" b="0">
                  <a:solidFill>
                    <a:prstClr val="white"/>
                  </a:solidFill>
                  <a:latin typeface="Century Gothic" panose="020B0502020202020204" pitchFamily="34" charset="0"/>
                </a:rPr>
                <a:t>Stabilize</a:t>
              </a:r>
              <a:br>
                <a:rPr lang="en-US" sz="1050" b="0">
                  <a:solidFill>
                    <a:prstClr val="white"/>
                  </a:solidFill>
                  <a:latin typeface="Century Gothic" panose="020B0502020202020204" pitchFamily="34" charset="0"/>
                </a:rPr>
              </a:br>
              <a:r>
                <a:rPr lang="en-US" sz="1050" b="0">
                  <a:solidFill>
                    <a:prstClr val="white"/>
                  </a:solidFill>
                  <a:latin typeface="Century Gothic" panose="020B0502020202020204" pitchFamily="34" charset="0"/>
                </a:rPr>
                <a:t>Fix what’s broken</a:t>
              </a:r>
            </a:p>
          </p:txBody>
        </p:sp>
        <p:sp>
          <p:nvSpPr>
            <p:cNvPr id="4" name="Title 1">
              <a:extLst>
                <a:ext uri="{FF2B5EF4-FFF2-40B4-BE49-F238E27FC236}">
                  <a16:creationId xmlns:a16="http://schemas.microsoft.com/office/drawing/2014/main" id="{8EF51676-6793-95D1-9036-9BD66EABA4BE}"/>
                </a:ext>
              </a:extLst>
            </p:cNvPr>
            <p:cNvSpPr txBox="1">
              <a:spLocks/>
            </p:cNvSpPr>
            <p:nvPr/>
          </p:nvSpPr>
          <p:spPr>
            <a:xfrm>
              <a:off x="2098454" y="4832824"/>
              <a:ext cx="2696909" cy="550726"/>
            </a:xfrm>
            <a:prstGeom prst="rect">
              <a:avLst/>
            </a:prstGeom>
            <a:solidFill>
              <a:schemeClr val="bg2">
                <a:lumMod val="75000"/>
              </a:schemeClr>
            </a:solidFill>
          </p:spPr>
          <p:txBody>
            <a:bodyPr vert="horz" lIns="68580" tIns="34290" rIns="68580" bIns="34290" rtlCol="0" anchor="ctr">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ctr" defTabSz="685800" fontAlgn="auto">
                <a:lnSpc>
                  <a:spcPct val="100000"/>
                </a:lnSpc>
                <a:spcBef>
                  <a:spcPts val="450"/>
                </a:spcBef>
                <a:spcAft>
                  <a:spcPts val="0"/>
                </a:spcAft>
              </a:pPr>
              <a:r>
                <a:rPr lang="en-US" sz="1050" b="0">
                  <a:solidFill>
                    <a:prstClr val="white"/>
                  </a:solidFill>
                  <a:latin typeface="Century Gothic" panose="020B0502020202020204" pitchFamily="34" charset="0"/>
                </a:rPr>
                <a:t>Organize</a:t>
              </a:r>
              <a:br>
                <a:rPr lang="en-US" sz="1050" b="0">
                  <a:solidFill>
                    <a:prstClr val="white"/>
                  </a:solidFill>
                  <a:latin typeface="Century Gothic" panose="020B0502020202020204" pitchFamily="34" charset="0"/>
                </a:rPr>
              </a:br>
              <a:r>
                <a:rPr lang="en-US" sz="1050" b="0">
                  <a:solidFill>
                    <a:prstClr val="white"/>
                  </a:solidFill>
                  <a:latin typeface="Century Gothic" panose="020B0502020202020204" pitchFamily="34" charset="0"/>
                </a:rPr>
                <a:t>Understand what’s what</a:t>
              </a:r>
            </a:p>
          </p:txBody>
        </p:sp>
        <p:sp>
          <p:nvSpPr>
            <p:cNvPr id="7" name="Title 1">
              <a:extLst>
                <a:ext uri="{FF2B5EF4-FFF2-40B4-BE49-F238E27FC236}">
                  <a16:creationId xmlns:a16="http://schemas.microsoft.com/office/drawing/2014/main" id="{C0C6949E-ED1A-1179-DF96-5CD2820E0843}"/>
                </a:ext>
              </a:extLst>
            </p:cNvPr>
            <p:cNvSpPr txBox="1">
              <a:spLocks/>
            </p:cNvSpPr>
            <p:nvPr/>
          </p:nvSpPr>
          <p:spPr>
            <a:xfrm>
              <a:off x="7279942" y="1711373"/>
              <a:ext cx="2696909" cy="550726"/>
            </a:xfrm>
            <a:prstGeom prst="rect">
              <a:avLst/>
            </a:prstGeom>
            <a:solidFill>
              <a:srgbClr val="184363"/>
            </a:solidFill>
          </p:spPr>
          <p:txBody>
            <a:bodyPr vert="horz" lIns="68580" tIns="34290" rIns="68580" bIns="34290" rtlCol="0" anchor="ctr">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ctr" defTabSz="685800" fontAlgn="auto">
                <a:lnSpc>
                  <a:spcPct val="100000"/>
                </a:lnSpc>
                <a:spcBef>
                  <a:spcPts val="450"/>
                </a:spcBef>
                <a:spcAft>
                  <a:spcPts val="0"/>
                </a:spcAft>
              </a:pPr>
              <a:r>
                <a:rPr lang="en-US" sz="1050" b="0">
                  <a:solidFill>
                    <a:prstClr val="white"/>
                  </a:solidFill>
                  <a:latin typeface="Century Gothic" panose="020B0502020202020204" pitchFamily="34" charset="0"/>
                </a:rPr>
                <a:t>Value Create</a:t>
              </a:r>
              <a:br>
                <a:rPr lang="en-US" sz="1050" b="0">
                  <a:solidFill>
                    <a:prstClr val="white"/>
                  </a:solidFill>
                  <a:latin typeface="Century Gothic" panose="020B0502020202020204" pitchFamily="34" charset="0"/>
                </a:rPr>
              </a:br>
              <a:r>
                <a:rPr lang="en-US" sz="1050" b="0">
                  <a:solidFill>
                    <a:prstClr val="white"/>
                  </a:solidFill>
                  <a:latin typeface="Century Gothic" panose="020B0502020202020204" pitchFamily="34" charset="0"/>
                </a:rPr>
                <a:t>Continuously Improve</a:t>
              </a:r>
            </a:p>
          </p:txBody>
        </p:sp>
        <p:sp>
          <p:nvSpPr>
            <p:cNvPr id="8" name="Title 1">
              <a:extLst>
                <a:ext uri="{FF2B5EF4-FFF2-40B4-BE49-F238E27FC236}">
                  <a16:creationId xmlns:a16="http://schemas.microsoft.com/office/drawing/2014/main" id="{0BC47FA1-BDEF-9FEB-2719-2F8E6111AEF8}"/>
                </a:ext>
              </a:extLst>
            </p:cNvPr>
            <p:cNvSpPr txBox="1">
              <a:spLocks/>
            </p:cNvSpPr>
            <p:nvPr/>
          </p:nvSpPr>
          <p:spPr>
            <a:xfrm>
              <a:off x="5769685" y="2738261"/>
              <a:ext cx="2696909" cy="550726"/>
            </a:xfrm>
            <a:prstGeom prst="rect">
              <a:avLst/>
            </a:prstGeom>
            <a:solidFill>
              <a:srgbClr val="184363"/>
            </a:solidFill>
          </p:spPr>
          <p:txBody>
            <a:bodyPr vert="horz" lIns="68580" tIns="34290" rIns="68580" bIns="34290" rtlCol="0" anchor="ctr">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algn="ctr" defTabSz="685800" fontAlgn="auto">
                <a:lnSpc>
                  <a:spcPct val="100000"/>
                </a:lnSpc>
                <a:spcBef>
                  <a:spcPts val="450"/>
                </a:spcBef>
                <a:spcAft>
                  <a:spcPts val="0"/>
                </a:spcAft>
              </a:pPr>
              <a:r>
                <a:rPr lang="en-US" sz="1050" b="0">
                  <a:solidFill>
                    <a:prstClr val="white"/>
                  </a:solidFill>
                  <a:latin typeface="Century Gothic" panose="020B0502020202020204" pitchFamily="34" charset="0"/>
                </a:rPr>
                <a:t>Optimize</a:t>
              </a:r>
              <a:br>
                <a:rPr lang="en-US" sz="1050" b="0">
                  <a:solidFill>
                    <a:prstClr val="white"/>
                  </a:solidFill>
                  <a:latin typeface="Century Gothic" panose="020B0502020202020204" pitchFamily="34" charset="0"/>
                </a:rPr>
              </a:br>
              <a:r>
                <a:rPr lang="en-US" sz="1050" b="0">
                  <a:solidFill>
                    <a:prstClr val="white"/>
                  </a:solidFill>
                  <a:latin typeface="Century Gothic" panose="020B0502020202020204" pitchFamily="34" charset="0"/>
                </a:rPr>
                <a:t>Keep it working</a:t>
              </a:r>
            </a:p>
          </p:txBody>
        </p:sp>
        <p:cxnSp>
          <p:nvCxnSpPr>
            <p:cNvPr id="14" name="Straight Connector 13">
              <a:extLst>
                <a:ext uri="{FF2B5EF4-FFF2-40B4-BE49-F238E27FC236}">
                  <a16:creationId xmlns:a16="http://schemas.microsoft.com/office/drawing/2014/main" id="{BEE2658F-227B-30C8-D2E4-4D3D817A52BF}"/>
                </a:ext>
              </a:extLst>
            </p:cNvPr>
            <p:cNvCxnSpPr>
              <a:cxnSpLocks/>
            </p:cNvCxnSpPr>
            <p:nvPr/>
          </p:nvCxnSpPr>
          <p:spPr>
            <a:xfrm>
              <a:off x="1495209" y="5922069"/>
              <a:ext cx="8646982" cy="0"/>
            </a:xfrm>
            <a:prstGeom prst="line">
              <a:avLst/>
            </a:prstGeom>
            <a:ln w="476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9871195A-0959-D7AE-20BA-95AF31451687}"/>
                </a:ext>
              </a:extLst>
            </p:cNvPr>
            <p:cNvSpPr txBox="1">
              <a:spLocks/>
            </p:cNvSpPr>
            <p:nvPr/>
          </p:nvSpPr>
          <p:spPr>
            <a:xfrm>
              <a:off x="1924872" y="6049577"/>
              <a:ext cx="1667703" cy="863460"/>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Bef>
                  <a:spcPts val="450"/>
                </a:spcBef>
                <a:spcAft>
                  <a:spcPts val="0"/>
                </a:spcAft>
              </a:pPr>
              <a:r>
                <a:rPr lang="en-US" sz="1200" b="0">
                  <a:solidFill>
                    <a:srgbClr val="184363"/>
                  </a:solidFill>
                  <a:latin typeface="Century Gothic" panose="020B0502020202020204" pitchFamily="34" charset="0"/>
                </a:rPr>
                <a:t>NOW</a:t>
              </a:r>
            </a:p>
          </p:txBody>
        </p:sp>
        <p:sp>
          <p:nvSpPr>
            <p:cNvPr id="21" name="Title 1">
              <a:extLst>
                <a:ext uri="{FF2B5EF4-FFF2-40B4-BE49-F238E27FC236}">
                  <a16:creationId xmlns:a16="http://schemas.microsoft.com/office/drawing/2014/main" id="{EE42DACB-F9F4-426B-0FEB-82AF21A1A4EE}"/>
                </a:ext>
              </a:extLst>
            </p:cNvPr>
            <p:cNvSpPr txBox="1">
              <a:spLocks/>
            </p:cNvSpPr>
            <p:nvPr/>
          </p:nvSpPr>
          <p:spPr>
            <a:xfrm>
              <a:off x="5697396" y="6049577"/>
              <a:ext cx="1667703" cy="863460"/>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Bef>
                  <a:spcPts val="450"/>
                </a:spcBef>
                <a:spcAft>
                  <a:spcPts val="0"/>
                </a:spcAft>
              </a:pPr>
              <a:r>
                <a:rPr lang="en-US" sz="1200" b="0">
                  <a:solidFill>
                    <a:srgbClr val="184363"/>
                  </a:solidFill>
                  <a:latin typeface="Century Gothic" panose="020B0502020202020204" pitchFamily="34" charset="0"/>
                </a:rPr>
                <a:t>NEAR</a:t>
              </a:r>
            </a:p>
          </p:txBody>
        </p:sp>
        <p:sp>
          <p:nvSpPr>
            <p:cNvPr id="22" name="Title 1">
              <a:extLst>
                <a:ext uri="{FF2B5EF4-FFF2-40B4-BE49-F238E27FC236}">
                  <a16:creationId xmlns:a16="http://schemas.microsoft.com/office/drawing/2014/main" id="{F6FA09FE-3266-500A-5295-C6BAC3D732B3}"/>
                </a:ext>
              </a:extLst>
            </p:cNvPr>
            <p:cNvSpPr txBox="1">
              <a:spLocks/>
            </p:cNvSpPr>
            <p:nvPr/>
          </p:nvSpPr>
          <p:spPr>
            <a:xfrm>
              <a:off x="9469920" y="6049577"/>
              <a:ext cx="1667703" cy="863460"/>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Bef>
                  <a:spcPts val="450"/>
                </a:spcBef>
                <a:spcAft>
                  <a:spcPts val="0"/>
                </a:spcAft>
              </a:pPr>
              <a:r>
                <a:rPr lang="en-US" sz="1200" b="0">
                  <a:solidFill>
                    <a:srgbClr val="184363"/>
                  </a:solidFill>
                  <a:latin typeface="Century Gothic" panose="020B0502020202020204" pitchFamily="34" charset="0"/>
                </a:rPr>
                <a:t>LATER</a:t>
              </a:r>
            </a:p>
          </p:txBody>
        </p:sp>
        <p:cxnSp>
          <p:nvCxnSpPr>
            <p:cNvPr id="24" name="Straight Connector 23">
              <a:extLst>
                <a:ext uri="{FF2B5EF4-FFF2-40B4-BE49-F238E27FC236}">
                  <a16:creationId xmlns:a16="http://schemas.microsoft.com/office/drawing/2014/main" id="{970DEB1B-CCE5-893B-3498-5F01A85306A8}"/>
                </a:ext>
              </a:extLst>
            </p:cNvPr>
            <p:cNvCxnSpPr>
              <a:cxnSpLocks/>
            </p:cNvCxnSpPr>
            <p:nvPr/>
          </p:nvCxnSpPr>
          <p:spPr>
            <a:xfrm flipV="1">
              <a:off x="1495209" y="1666763"/>
              <a:ext cx="0" cy="4260273"/>
            </a:xfrm>
            <a:prstGeom prst="line">
              <a:avLst/>
            </a:prstGeom>
            <a:ln w="476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Bent Arrow 1">
              <a:extLst>
                <a:ext uri="{FF2B5EF4-FFF2-40B4-BE49-F238E27FC236}">
                  <a16:creationId xmlns:a16="http://schemas.microsoft.com/office/drawing/2014/main" id="{0AA6233D-3E87-AFE1-2E7E-9E357ED2B925}"/>
                </a:ext>
              </a:extLst>
            </p:cNvPr>
            <p:cNvSpPr/>
            <p:nvPr/>
          </p:nvSpPr>
          <p:spPr>
            <a:xfrm rot="10800000">
              <a:off x="7243982" y="3690285"/>
              <a:ext cx="729465" cy="550726"/>
            </a:xfrm>
            <a:prstGeom prst="ben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3" name="Bent Arrow 2">
              <a:extLst>
                <a:ext uri="{FF2B5EF4-FFF2-40B4-BE49-F238E27FC236}">
                  <a16:creationId xmlns:a16="http://schemas.microsoft.com/office/drawing/2014/main" id="{12CE980B-7BB7-197A-7178-523FB186E894}"/>
                </a:ext>
              </a:extLst>
            </p:cNvPr>
            <p:cNvSpPr/>
            <p:nvPr/>
          </p:nvSpPr>
          <p:spPr>
            <a:xfrm>
              <a:off x="4065898" y="2685843"/>
              <a:ext cx="729465" cy="550726"/>
            </a:xfrm>
            <a:prstGeom prst="ben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black"/>
                </a:solidFill>
                <a:latin typeface="Calibri" panose="020F0502020204030204"/>
              </a:endParaRPr>
            </a:p>
          </p:txBody>
        </p:sp>
      </p:grpSp>
      <p:sp>
        <p:nvSpPr>
          <p:cNvPr id="5" name="Title 4">
            <a:extLst>
              <a:ext uri="{FF2B5EF4-FFF2-40B4-BE49-F238E27FC236}">
                <a16:creationId xmlns:a16="http://schemas.microsoft.com/office/drawing/2014/main" id="{8283BA87-7AE1-17BF-8521-7238FC3E63AE}"/>
              </a:ext>
            </a:extLst>
          </p:cNvPr>
          <p:cNvSpPr>
            <a:spLocks noGrp="1"/>
          </p:cNvSpPr>
          <p:nvPr>
            <p:ph type="title"/>
          </p:nvPr>
        </p:nvSpPr>
        <p:spPr/>
        <p:txBody>
          <a:bodyPr/>
          <a:lstStyle/>
          <a:p>
            <a:r>
              <a:rPr lang="en-US"/>
              <a:t>From current to future state</a:t>
            </a:r>
            <a:endParaRPr lang="en-US" b="1"/>
          </a:p>
        </p:txBody>
      </p:sp>
      <p:sp>
        <p:nvSpPr>
          <p:cNvPr id="11" name="Slide Number Placeholder 10">
            <a:extLst>
              <a:ext uri="{FF2B5EF4-FFF2-40B4-BE49-F238E27FC236}">
                <a16:creationId xmlns:a16="http://schemas.microsoft.com/office/drawing/2014/main" id="{7CAC88D0-C817-E96C-B01B-69C9D8C8C1ED}"/>
              </a:ext>
            </a:extLst>
          </p:cNvPr>
          <p:cNvSpPr>
            <a:spLocks noGrp="1"/>
          </p:cNvSpPr>
          <p:nvPr>
            <p:ph type="sldNum" sz="quarter" idx="12"/>
          </p:nvPr>
        </p:nvSpPr>
        <p:spPr/>
        <p:txBody>
          <a:bodyPr/>
          <a:lstStyle/>
          <a:p>
            <a:pPr defTabSz="685800" eaLnBrk="1" fontAlgn="auto" hangingPunct="1">
              <a:spcBef>
                <a:spcPts val="0"/>
              </a:spcBef>
              <a:spcAft>
                <a:spcPts val="0"/>
              </a:spcAft>
            </a:pPr>
            <a:fld id="{9ABF8E7D-0782-4402-876D-ACDA350B323A}" type="slidenum">
              <a:rPr lang="en-US"/>
              <a:pPr defTabSz="685800" eaLnBrk="1" fontAlgn="auto" hangingPunct="1">
                <a:spcBef>
                  <a:spcPts val="0"/>
                </a:spcBef>
                <a:spcAft>
                  <a:spcPts val="0"/>
                </a:spcAft>
              </a:pPr>
              <a:t>14</a:t>
            </a:fld>
            <a:endParaRPr lang="en-US"/>
          </a:p>
        </p:txBody>
      </p:sp>
    </p:spTree>
    <p:extLst>
      <p:ext uri="{BB962C8B-B14F-4D97-AF65-F5344CB8AC3E}">
        <p14:creationId xmlns:p14="http://schemas.microsoft.com/office/powerpoint/2010/main" val="3813224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raphic showing a four-stage framework to design and implement human-centered services for case data exchange. &#10;&#10;Stage 1: Build Understanding (1/15 – 3/15)&#10;Gather needs and insights from people working on case data exchange (STLTs, HCPs, CDC programs)&#10;Understand the current state of case data exchange&#10;Immerse collaborators in practitioner needs&#10;Stage 2: Align + Frame: (3/15-4/15)&#10;Frame key problems with the current state and identify areas for improvement&#10;Align collaborators on a shared mission and vision for future state of case data exchange&#10;Stage 3: Co-create + Validate (4/15-8/15)&#10;Co-create the future experience with internal and external collaborators &#10;Validate a strategic roadmap for how to achieve the future state&#10;Design services including all interactions, touch points, processes and technology needed to support human experiences&#10;Stage 4: Deliver + Evolve (8/15 on)&#10;Prioritize products and features &#10;Deliver product briefs to implementation teams&#10;Evolve products and services continuously as needs change&#10;">
            <a:extLst>
              <a:ext uri="{FF2B5EF4-FFF2-40B4-BE49-F238E27FC236}">
                <a16:creationId xmlns:a16="http://schemas.microsoft.com/office/drawing/2014/main" id="{D3F22657-C8C6-B65F-EFD7-EBE791803F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734" t="6551" r="3181" b="9173"/>
          <a:stretch/>
        </p:blipFill>
        <p:spPr>
          <a:xfrm>
            <a:off x="2897692" y="906173"/>
            <a:ext cx="6126344" cy="3690809"/>
          </a:xfrm>
          <a:prstGeom prst="rect">
            <a:avLst/>
          </a:prstGeom>
        </p:spPr>
      </p:pic>
      <p:sp>
        <p:nvSpPr>
          <p:cNvPr id="13" name="TextBox 12">
            <a:extLst>
              <a:ext uri="{FF2B5EF4-FFF2-40B4-BE49-F238E27FC236}">
                <a16:creationId xmlns:a16="http://schemas.microsoft.com/office/drawing/2014/main" id="{D452D0CB-6D7A-AF42-C64D-D78369E60CDD}"/>
              </a:ext>
            </a:extLst>
          </p:cNvPr>
          <p:cNvSpPr txBox="1"/>
          <p:nvPr/>
        </p:nvSpPr>
        <p:spPr>
          <a:xfrm>
            <a:off x="466839" y="1081056"/>
            <a:ext cx="2498720" cy="3197029"/>
          </a:xfrm>
          <a:prstGeom prst="rect">
            <a:avLst/>
          </a:prstGeom>
          <a:noFill/>
          <a:ln>
            <a:solidFill>
              <a:schemeClr val="bg1"/>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defTabSz="685800" eaLnBrk="1" fontAlgn="auto" hangingPunct="1">
              <a:spcBef>
                <a:spcPts val="225"/>
              </a:spcBef>
              <a:spcAft>
                <a:spcPts val="0"/>
              </a:spcAft>
              <a:buClr>
                <a:srgbClr val="32A0C2"/>
              </a:buClr>
              <a:buSzPct val="120000"/>
            </a:pPr>
            <a:r>
              <a:rPr lang="en-US" sz="825" b="1">
                <a:solidFill>
                  <a:srgbClr val="184363"/>
                </a:solidFill>
                <a:latin typeface="Century Gothic" panose="020B0502020202020204" pitchFamily="34" charset="0"/>
                <a:cs typeface="Arial" panose="020B0604020202020204" pitchFamily="34" charset="0"/>
              </a:rPr>
              <a:t>Build Understanding</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Gather needs and insights</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Understand the current state</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Immerse collaborators in practitioner needs</a:t>
            </a:r>
          </a:p>
          <a:p>
            <a:pPr defTabSz="685800" eaLnBrk="1" fontAlgn="auto" hangingPunct="1">
              <a:spcBef>
                <a:spcPts val="225"/>
              </a:spcBef>
              <a:spcAft>
                <a:spcPts val="0"/>
              </a:spcAft>
              <a:buClr>
                <a:srgbClr val="32A0C2"/>
              </a:buClr>
              <a:buSzPct val="120000"/>
            </a:pPr>
            <a:endParaRPr lang="en-US" sz="825">
              <a:solidFill>
                <a:srgbClr val="184363"/>
              </a:solidFill>
              <a:latin typeface="Century Gothic" panose="020B0502020202020204" pitchFamily="34" charset="0"/>
              <a:cs typeface="Arial" panose="020B0604020202020204" pitchFamily="34" charset="0"/>
            </a:endParaRPr>
          </a:p>
          <a:p>
            <a:pPr defTabSz="685800" eaLnBrk="1" fontAlgn="auto" hangingPunct="1">
              <a:spcBef>
                <a:spcPts val="225"/>
              </a:spcBef>
              <a:spcAft>
                <a:spcPts val="0"/>
              </a:spcAft>
              <a:buClr>
                <a:srgbClr val="32A0C2"/>
              </a:buClr>
              <a:buSzPct val="120000"/>
            </a:pPr>
            <a:r>
              <a:rPr lang="en-US" sz="825" b="1">
                <a:solidFill>
                  <a:srgbClr val="184363"/>
                </a:solidFill>
                <a:latin typeface="Century Gothic" panose="020B0502020202020204" pitchFamily="34" charset="0"/>
                <a:cs typeface="Arial" panose="020B0604020202020204" pitchFamily="34" charset="0"/>
              </a:rPr>
              <a:t>Align + Frame</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Frame problem to solve</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Identify areas for improvement</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Align collaborators on mission/vision for future state</a:t>
            </a:r>
          </a:p>
          <a:p>
            <a:pPr defTabSz="685800" eaLnBrk="1" fontAlgn="auto" hangingPunct="1">
              <a:spcBef>
                <a:spcPts val="225"/>
              </a:spcBef>
              <a:spcAft>
                <a:spcPts val="0"/>
              </a:spcAft>
              <a:buClr>
                <a:srgbClr val="32A0C2"/>
              </a:buClr>
              <a:buSzPct val="120000"/>
            </a:pPr>
            <a:endParaRPr lang="en-US" sz="825">
              <a:solidFill>
                <a:srgbClr val="184363"/>
              </a:solidFill>
              <a:latin typeface="Century Gothic" panose="020B0502020202020204" pitchFamily="34" charset="0"/>
              <a:cs typeface="Arial" panose="020B0604020202020204" pitchFamily="34" charset="0"/>
            </a:endParaRPr>
          </a:p>
          <a:p>
            <a:pPr defTabSz="685800" eaLnBrk="1" fontAlgn="auto" hangingPunct="1">
              <a:spcBef>
                <a:spcPts val="225"/>
              </a:spcBef>
              <a:spcAft>
                <a:spcPts val="0"/>
              </a:spcAft>
              <a:buClr>
                <a:srgbClr val="32A0C2"/>
              </a:buClr>
              <a:buSzPct val="120000"/>
            </a:pPr>
            <a:r>
              <a:rPr lang="en-US" sz="825" b="1">
                <a:solidFill>
                  <a:srgbClr val="184363"/>
                </a:solidFill>
                <a:latin typeface="Century Gothic" panose="020B0502020202020204" pitchFamily="34" charset="0"/>
                <a:cs typeface="Arial" panose="020B0604020202020204" pitchFamily="34" charset="0"/>
              </a:rPr>
              <a:t>Co-create + Validate</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Co-create future experience</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Validate strategic roadmap</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Design detailed service blueprints</a:t>
            </a:r>
          </a:p>
          <a:p>
            <a:pPr marL="128588" indent="-128588" defTabSz="685800" eaLnBrk="1" fontAlgn="auto" hangingPunct="1">
              <a:spcBef>
                <a:spcPts val="225"/>
              </a:spcBef>
              <a:spcAft>
                <a:spcPts val="0"/>
              </a:spcAft>
              <a:buClr>
                <a:srgbClr val="32A0C2"/>
              </a:buClr>
              <a:buSzPct val="120000"/>
              <a:buFont typeface="System Font Regular"/>
              <a:buChar char="▸"/>
            </a:pPr>
            <a:endParaRPr lang="en-US" sz="825">
              <a:solidFill>
                <a:srgbClr val="184363"/>
              </a:solidFill>
              <a:latin typeface="Century Gothic" panose="020B0502020202020204" pitchFamily="34" charset="0"/>
              <a:cs typeface="Arial" panose="020B0604020202020204" pitchFamily="34" charset="0"/>
            </a:endParaRPr>
          </a:p>
          <a:p>
            <a:pPr defTabSz="685800" eaLnBrk="1" fontAlgn="auto" hangingPunct="1">
              <a:spcBef>
                <a:spcPts val="225"/>
              </a:spcBef>
              <a:spcAft>
                <a:spcPts val="0"/>
              </a:spcAft>
              <a:buClr>
                <a:srgbClr val="32A0C2"/>
              </a:buClr>
              <a:buSzPct val="120000"/>
            </a:pPr>
            <a:r>
              <a:rPr lang="en-US" sz="825" b="1">
                <a:solidFill>
                  <a:srgbClr val="184363"/>
                </a:solidFill>
                <a:latin typeface="Century Gothic" panose="020B0502020202020204" pitchFamily="34" charset="0"/>
                <a:cs typeface="Arial" panose="020B0604020202020204" pitchFamily="34" charset="0"/>
              </a:rPr>
              <a:t>Deliver + Evolve</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Prioritize products and features</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Deliver product briefs to implementation teams</a:t>
            </a:r>
          </a:p>
          <a:p>
            <a:pPr marL="128588" indent="-128588" defTabSz="685800" eaLnBrk="1" fontAlgn="auto" hangingPunct="1">
              <a:spcBef>
                <a:spcPts val="225"/>
              </a:spcBef>
              <a:spcAft>
                <a:spcPts val="0"/>
              </a:spcAft>
              <a:buClr>
                <a:srgbClr val="32A0C2"/>
              </a:buClr>
              <a:buSzPct val="120000"/>
              <a:buFont typeface="System Font Regular"/>
              <a:buChar char="▸"/>
            </a:pPr>
            <a:r>
              <a:rPr lang="en-US" sz="825">
                <a:solidFill>
                  <a:srgbClr val="184363"/>
                </a:solidFill>
                <a:latin typeface="Century Gothic" panose="020B0502020202020204" pitchFamily="34" charset="0"/>
                <a:cs typeface="Arial" panose="020B0604020202020204" pitchFamily="34" charset="0"/>
              </a:rPr>
              <a:t>Continuously evolve products/services</a:t>
            </a:r>
          </a:p>
        </p:txBody>
      </p:sp>
      <p:pic>
        <p:nvPicPr>
          <p:cNvPr id="3" name="Graphic 2" descr="Group outline">
            <a:extLst>
              <a:ext uri="{FF2B5EF4-FFF2-40B4-BE49-F238E27FC236}">
                <a16:creationId xmlns:a16="http://schemas.microsoft.com/office/drawing/2014/main" id="{56595F2E-5DC0-6D17-758F-740A28E3252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17964" y="2365525"/>
            <a:ext cx="685800" cy="685800"/>
          </a:xfrm>
          <a:prstGeom prst="rect">
            <a:avLst/>
          </a:prstGeom>
        </p:spPr>
      </p:pic>
      <p:sp>
        <p:nvSpPr>
          <p:cNvPr id="4" name="Title 3">
            <a:extLst>
              <a:ext uri="{FF2B5EF4-FFF2-40B4-BE49-F238E27FC236}">
                <a16:creationId xmlns:a16="http://schemas.microsoft.com/office/drawing/2014/main" id="{687098FA-EC60-F8C5-0664-532536589B53}"/>
              </a:ext>
            </a:extLst>
          </p:cNvPr>
          <p:cNvSpPr>
            <a:spLocks noGrp="1"/>
          </p:cNvSpPr>
          <p:nvPr>
            <p:ph type="title"/>
          </p:nvPr>
        </p:nvSpPr>
        <p:spPr/>
        <p:txBody>
          <a:bodyPr>
            <a:normAutofit/>
          </a:bodyPr>
          <a:lstStyle/>
          <a:p>
            <a:r>
              <a:rPr lang="en-US">
                <a:solidFill>
                  <a:srgbClr val="065FA9"/>
                </a:solidFill>
              </a:rPr>
              <a:t>Four-Stage Framework</a:t>
            </a:r>
          </a:p>
        </p:txBody>
      </p:sp>
      <p:sp>
        <p:nvSpPr>
          <p:cNvPr id="6" name="Slide Number Placeholder 5">
            <a:extLst>
              <a:ext uri="{FF2B5EF4-FFF2-40B4-BE49-F238E27FC236}">
                <a16:creationId xmlns:a16="http://schemas.microsoft.com/office/drawing/2014/main" id="{1A7DD1A4-5D98-4D03-85D8-60777F1952E1}"/>
              </a:ext>
            </a:extLst>
          </p:cNvPr>
          <p:cNvSpPr>
            <a:spLocks noGrp="1"/>
          </p:cNvSpPr>
          <p:nvPr>
            <p:ph type="sldNum" sz="quarter" idx="12"/>
          </p:nvPr>
        </p:nvSpPr>
        <p:spPr/>
        <p:txBody>
          <a:bodyPr/>
          <a:lstStyle/>
          <a:p>
            <a:pPr defTabSz="685800" eaLnBrk="1" fontAlgn="auto" hangingPunct="1">
              <a:spcBef>
                <a:spcPts val="0"/>
              </a:spcBef>
              <a:spcAft>
                <a:spcPts val="0"/>
              </a:spcAft>
            </a:pPr>
            <a:fld id="{9ABF8E7D-0782-4402-876D-ACDA350B323A}" type="slidenum">
              <a:rPr lang="en-US"/>
              <a:pPr defTabSz="685800" eaLnBrk="1" fontAlgn="auto" hangingPunct="1">
                <a:spcBef>
                  <a:spcPts val="0"/>
                </a:spcBef>
                <a:spcAft>
                  <a:spcPts val="0"/>
                </a:spcAft>
              </a:pPr>
              <a:t>15</a:t>
            </a:fld>
            <a:endParaRPr lang="en-US"/>
          </a:p>
        </p:txBody>
      </p:sp>
    </p:spTree>
    <p:extLst>
      <p:ext uri="{BB962C8B-B14F-4D97-AF65-F5344CB8AC3E}">
        <p14:creationId xmlns:p14="http://schemas.microsoft.com/office/powerpoint/2010/main" val="2513691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descr="A graphic of five circles, each labeled with CDC, STLT Jurisdictions, National Public Health Partners, Providers, Healthcare Systems, and Federal Partners. These entities work together to co-create solutions for case data exchange, shown by a dotted line connecting the circles. In the middle is a circle for the Public, who benefit from better, fast data for public health action. ">
            <a:extLst>
              <a:ext uri="{FF2B5EF4-FFF2-40B4-BE49-F238E27FC236}">
                <a16:creationId xmlns:a16="http://schemas.microsoft.com/office/drawing/2014/main" id="{9901D250-0B43-6DC8-756A-BCD45A23922E}"/>
              </a:ext>
            </a:extLst>
          </p:cNvPr>
          <p:cNvSpPr/>
          <p:nvPr/>
        </p:nvSpPr>
        <p:spPr>
          <a:xfrm>
            <a:off x="5041764" y="1146631"/>
            <a:ext cx="2884285" cy="2884285"/>
          </a:xfrm>
          <a:prstGeom prst="ellipse">
            <a:avLst/>
          </a:prstGeom>
          <a:noFill/>
          <a:ln w="19050">
            <a:solidFill>
              <a:srgbClr val="065FA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050" b="1">
              <a:solidFill>
                <a:srgbClr val="08747A"/>
              </a:solidFill>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249EE1B3-5570-9B7F-0CD6-670DFD91E002}"/>
              </a:ext>
            </a:extLst>
          </p:cNvPr>
          <p:cNvSpPr>
            <a:spLocks noGrp="1"/>
          </p:cNvSpPr>
          <p:nvPr>
            <p:ph type="sldNum" sz="quarter" idx="12"/>
          </p:nvPr>
        </p:nvSpPr>
        <p:spPr/>
        <p:txBody>
          <a:bodyPr/>
          <a:lstStyle/>
          <a:p>
            <a:pPr defTabSz="685800" eaLnBrk="1" fontAlgn="auto" hangingPunct="1">
              <a:spcBef>
                <a:spcPts val="0"/>
              </a:spcBef>
              <a:spcAft>
                <a:spcPts val="0"/>
              </a:spcAft>
            </a:pPr>
            <a:fld id="{330EA680-D336-4FF7-8B7A-9848BB0A1C32}" type="slidenum">
              <a:rPr lang="en-US"/>
              <a:pPr defTabSz="685800" eaLnBrk="1" fontAlgn="auto" hangingPunct="1">
                <a:spcBef>
                  <a:spcPts val="0"/>
                </a:spcBef>
                <a:spcAft>
                  <a:spcPts val="0"/>
                </a:spcAft>
              </a:pPr>
              <a:t>16</a:t>
            </a:fld>
            <a:endParaRPr lang="en-US"/>
          </a:p>
        </p:txBody>
      </p:sp>
      <p:sp>
        <p:nvSpPr>
          <p:cNvPr id="3" name="Title 2">
            <a:extLst>
              <a:ext uri="{FF2B5EF4-FFF2-40B4-BE49-F238E27FC236}">
                <a16:creationId xmlns:a16="http://schemas.microsoft.com/office/drawing/2014/main" id="{0EDC4423-83A5-C844-B5FE-7AACFF5481DC}"/>
              </a:ext>
            </a:extLst>
          </p:cNvPr>
          <p:cNvSpPr>
            <a:spLocks noGrp="1"/>
          </p:cNvSpPr>
          <p:nvPr>
            <p:ph type="title"/>
          </p:nvPr>
        </p:nvSpPr>
        <p:spPr/>
        <p:txBody>
          <a:bodyPr>
            <a:normAutofit/>
          </a:bodyPr>
          <a:lstStyle/>
          <a:p>
            <a:r>
              <a:rPr lang="en-US">
                <a:solidFill>
                  <a:srgbClr val="065FA9"/>
                </a:solidFill>
              </a:rPr>
              <a:t>One Public Health Vision</a:t>
            </a:r>
          </a:p>
        </p:txBody>
      </p:sp>
      <p:sp>
        <p:nvSpPr>
          <p:cNvPr id="8" name="Oval 7">
            <a:extLst>
              <a:ext uri="{FF2B5EF4-FFF2-40B4-BE49-F238E27FC236}">
                <a16:creationId xmlns:a16="http://schemas.microsoft.com/office/drawing/2014/main" id="{E1CD3C3A-C0BA-EFEC-910B-8CF6EF616B34}"/>
              </a:ext>
            </a:extLst>
          </p:cNvPr>
          <p:cNvSpPr/>
          <p:nvPr/>
        </p:nvSpPr>
        <p:spPr>
          <a:xfrm>
            <a:off x="5888213" y="1993080"/>
            <a:ext cx="1191387" cy="1191387"/>
          </a:xfrm>
          <a:prstGeom prst="ellipse">
            <a:avLst/>
          </a:prstGeom>
          <a:solidFill>
            <a:schemeClr val="bg1"/>
          </a:solidFill>
          <a:ln w="57150">
            <a:solidFill>
              <a:srgbClr val="2CB29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b="1">
                <a:solidFill>
                  <a:srgbClr val="08747A"/>
                </a:solidFill>
                <a:latin typeface="Century Gothic" panose="020B0502020202020204" pitchFamily="34" charset="0"/>
              </a:rPr>
              <a:t>The Public</a:t>
            </a:r>
          </a:p>
        </p:txBody>
      </p:sp>
      <p:sp>
        <p:nvSpPr>
          <p:cNvPr id="12" name="Oval 11">
            <a:extLst>
              <a:ext uri="{FF2B5EF4-FFF2-40B4-BE49-F238E27FC236}">
                <a16:creationId xmlns:a16="http://schemas.microsoft.com/office/drawing/2014/main" id="{F12EE64D-929A-889A-425C-9E31B302FB0D}"/>
              </a:ext>
            </a:extLst>
          </p:cNvPr>
          <p:cNvSpPr/>
          <p:nvPr/>
        </p:nvSpPr>
        <p:spPr>
          <a:xfrm>
            <a:off x="5888213" y="633714"/>
            <a:ext cx="1191387" cy="1191387"/>
          </a:xfrm>
          <a:prstGeom prst="ellipse">
            <a:avLst/>
          </a:prstGeom>
          <a:solidFill>
            <a:srgbClr val="2CB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975" b="1">
                <a:solidFill>
                  <a:prstClr val="white"/>
                </a:solidFill>
                <a:latin typeface="Century Gothic" panose="020B0502020202020204" pitchFamily="34" charset="0"/>
              </a:rPr>
              <a:t>States </a:t>
            </a:r>
          </a:p>
          <a:p>
            <a:pPr algn="ctr" defTabSz="685800" eaLnBrk="1" fontAlgn="auto" hangingPunct="1">
              <a:spcBef>
                <a:spcPts val="0"/>
              </a:spcBef>
              <a:spcAft>
                <a:spcPts val="0"/>
              </a:spcAft>
            </a:pPr>
            <a:r>
              <a:rPr lang="en-US" sz="975" b="1">
                <a:solidFill>
                  <a:prstClr val="white"/>
                </a:solidFill>
                <a:latin typeface="Century Gothic" panose="020B0502020202020204" pitchFamily="34" charset="0"/>
              </a:rPr>
              <a:t>Territories</a:t>
            </a:r>
          </a:p>
          <a:p>
            <a:pPr algn="ctr" defTabSz="685800" eaLnBrk="1" fontAlgn="auto" hangingPunct="1">
              <a:spcBef>
                <a:spcPts val="0"/>
              </a:spcBef>
              <a:spcAft>
                <a:spcPts val="0"/>
              </a:spcAft>
            </a:pPr>
            <a:r>
              <a:rPr lang="en-US" sz="975" b="1">
                <a:solidFill>
                  <a:prstClr val="white"/>
                </a:solidFill>
                <a:latin typeface="Century Gothic" panose="020B0502020202020204" pitchFamily="34" charset="0"/>
              </a:rPr>
              <a:t>Localities</a:t>
            </a:r>
          </a:p>
          <a:p>
            <a:pPr algn="ctr" defTabSz="685800" eaLnBrk="1" fontAlgn="auto" hangingPunct="1">
              <a:spcBef>
                <a:spcPts val="0"/>
              </a:spcBef>
              <a:spcAft>
                <a:spcPts val="0"/>
              </a:spcAft>
            </a:pPr>
            <a:r>
              <a:rPr lang="en-US" sz="975" b="1">
                <a:solidFill>
                  <a:prstClr val="white"/>
                </a:solidFill>
                <a:latin typeface="Century Gothic" panose="020B0502020202020204" pitchFamily="34" charset="0"/>
              </a:rPr>
              <a:t>Tribes</a:t>
            </a:r>
          </a:p>
        </p:txBody>
      </p:sp>
      <p:sp>
        <p:nvSpPr>
          <p:cNvPr id="13" name="Oval 12">
            <a:extLst>
              <a:ext uri="{FF2B5EF4-FFF2-40B4-BE49-F238E27FC236}">
                <a16:creationId xmlns:a16="http://schemas.microsoft.com/office/drawing/2014/main" id="{8CC82BC5-8E58-01EB-9D46-93373F62F117}"/>
              </a:ext>
            </a:extLst>
          </p:cNvPr>
          <p:cNvSpPr/>
          <p:nvPr/>
        </p:nvSpPr>
        <p:spPr>
          <a:xfrm>
            <a:off x="7126292" y="1284799"/>
            <a:ext cx="1191387" cy="1191387"/>
          </a:xfrm>
          <a:prstGeom prst="ellipse">
            <a:avLst/>
          </a:prstGeom>
          <a:solidFill>
            <a:srgbClr val="2CB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975" b="1">
                <a:solidFill>
                  <a:prstClr val="white"/>
                </a:solidFill>
                <a:latin typeface="Century Gothic" panose="020B0502020202020204" pitchFamily="34" charset="0"/>
              </a:rPr>
              <a:t>National Public Health Partners</a:t>
            </a:r>
          </a:p>
        </p:txBody>
      </p:sp>
      <p:sp>
        <p:nvSpPr>
          <p:cNvPr id="15" name="Oval 14">
            <a:extLst>
              <a:ext uri="{FF2B5EF4-FFF2-40B4-BE49-F238E27FC236}">
                <a16:creationId xmlns:a16="http://schemas.microsoft.com/office/drawing/2014/main" id="{CD247FDE-D280-0D34-1750-8BC6809BDA27}"/>
              </a:ext>
            </a:extLst>
          </p:cNvPr>
          <p:cNvSpPr/>
          <p:nvPr/>
        </p:nvSpPr>
        <p:spPr>
          <a:xfrm>
            <a:off x="7126292" y="2625701"/>
            <a:ext cx="1191387" cy="1191387"/>
          </a:xfrm>
          <a:prstGeom prst="ellipse">
            <a:avLst/>
          </a:prstGeom>
          <a:solidFill>
            <a:srgbClr val="2CB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975" b="1">
                <a:solidFill>
                  <a:prstClr val="white"/>
                </a:solidFill>
                <a:latin typeface="Century Gothic" panose="020B0502020202020204" pitchFamily="34" charset="0"/>
              </a:rPr>
              <a:t>Providers</a:t>
            </a:r>
          </a:p>
        </p:txBody>
      </p:sp>
      <p:sp>
        <p:nvSpPr>
          <p:cNvPr id="16" name="Oval 15">
            <a:extLst>
              <a:ext uri="{FF2B5EF4-FFF2-40B4-BE49-F238E27FC236}">
                <a16:creationId xmlns:a16="http://schemas.microsoft.com/office/drawing/2014/main" id="{A20D81D6-646C-9CDD-2F7B-82E8AC2785A8}"/>
              </a:ext>
            </a:extLst>
          </p:cNvPr>
          <p:cNvSpPr/>
          <p:nvPr/>
        </p:nvSpPr>
        <p:spPr>
          <a:xfrm>
            <a:off x="5888213" y="3328309"/>
            <a:ext cx="1206429" cy="1191387"/>
          </a:xfrm>
          <a:prstGeom prst="ellipse">
            <a:avLst/>
          </a:prstGeom>
          <a:solidFill>
            <a:srgbClr val="2CB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975" b="1">
                <a:solidFill>
                  <a:prstClr val="white"/>
                </a:solidFill>
                <a:latin typeface="Century Gothic" panose="020B0502020202020204" pitchFamily="34" charset="0"/>
              </a:rPr>
              <a:t>Healthcare</a:t>
            </a:r>
          </a:p>
          <a:p>
            <a:pPr algn="ctr" defTabSz="685800" eaLnBrk="1" fontAlgn="auto" hangingPunct="1">
              <a:spcBef>
                <a:spcPts val="0"/>
              </a:spcBef>
              <a:spcAft>
                <a:spcPts val="0"/>
              </a:spcAft>
            </a:pPr>
            <a:r>
              <a:rPr lang="en-US" sz="975" b="1">
                <a:solidFill>
                  <a:prstClr val="white"/>
                </a:solidFill>
                <a:latin typeface="Century Gothic" panose="020B0502020202020204" pitchFamily="34" charset="0"/>
              </a:rPr>
              <a:t>Systems</a:t>
            </a:r>
          </a:p>
        </p:txBody>
      </p:sp>
      <p:sp>
        <p:nvSpPr>
          <p:cNvPr id="17" name="Oval 16">
            <a:extLst>
              <a:ext uri="{FF2B5EF4-FFF2-40B4-BE49-F238E27FC236}">
                <a16:creationId xmlns:a16="http://schemas.microsoft.com/office/drawing/2014/main" id="{6DBC5433-6A47-045F-3212-CF631A901B16}"/>
              </a:ext>
            </a:extLst>
          </p:cNvPr>
          <p:cNvSpPr/>
          <p:nvPr/>
        </p:nvSpPr>
        <p:spPr>
          <a:xfrm>
            <a:off x="4635092" y="2625701"/>
            <a:ext cx="1191387" cy="1191387"/>
          </a:xfrm>
          <a:prstGeom prst="ellipse">
            <a:avLst/>
          </a:prstGeom>
          <a:solidFill>
            <a:srgbClr val="2CB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975" b="1">
                <a:solidFill>
                  <a:prstClr val="white"/>
                </a:solidFill>
                <a:latin typeface="Century Gothic" panose="020B0502020202020204" pitchFamily="34" charset="0"/>
              </a:rPr>
              <a:t>Federal Partners</a:t>
            </a:r>
          </a:p>
        </p:txBody>
      </p:sp>
      <p:sp>
        <p:nvSpPr>
          <p:cNvPr id="18" name="Oval 17">
            <a:extLst>
              <a:ext uri="{FF2B5EF4-FFF2-40B4-BE49-F238E27FC236}">
                <a16:creationId xmlns:a16="http://schemas.microsoft.com/office/drawing/2014/main" id="{8F478262-00C5-230D-4178-994443CE7124}"/>
              </a:ext>
            </a:extLst>
          </p:cNvPr>
          <p:cNvSpPr/>
          <p:nvPr/>
        </p:nvSpPr>
        <p:spPr>
          <a:xfrm>
            <a:off x="4686275" y="1284799"/>
            <a:ext cx="1191387" cy="1191387"/>
          </a:xfrm>
          <a:prstGeom prst="ellipse">
            <a:avLst/>
          </a:prstGeom>
          <a:solidFill>
            <a:srgbClr val="2CB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975" b="1">
                <a:solidFill>
                  <a:prstClr val="white"/>
                </a:solidFill>
                <a:latin typeface="Century Gothic" panose="020B0502020202020204" pitchFamily="34" charset="0"/>
              </a:rPr>
              <a:t>CDC</a:t>
            </a:r>
          </a:p>
        </p:txBody>
      </p:sp>
      <p:sp>
        <p:nvSpPr>
          <p:cNvPr id="19" name="Title 2">
            <a:extLst>
              <a:ext uri="{FF2B5EF4-FFF2-40B4-BE49-F238E27FC236}">
                <a16:creationId xmlns:a16="http://schemas.microsoft.com/office/drawing/2014/main" id="{37551BA7-F7BF-6491-7856-0791CCEDEEB2}"/>
              </a:ext>
            </a:extLst>
          </p:cNvPr>
          <p:cNvSpPr txBox="1">
            <a:spLocks/>
          </p:cNvSpPr>
          <p:nvPr/>
        </p:nvSpPr>
        <p:spPr>
          <a:xfrm>
            <a:off x="532264" y="2571750"/>
            <a:ext cx="3777017" cy="1198479"/>
          </a:xfrm>
          <a:prstGeom prst="rect">
            <a:avLst/>
          </a:prstGeom>
        </p:spPr>
        <p:txBody>
          <a:bodyPr vert="horz" lIns="68580" tIns="34290" rIns="68580" bIns="34290" rtlCol="0" anchor="ctr" anchorCtr="0">
            <a:noAutofit/>
          </a:bodyPr>
          <a:lstStyle>
            <a:lvl1pPr algn="l" defTabSz="914400" rtl="0" eaLnBrk="1" latinLnBrk="0" hangingPunct="1">
              <a:lnSpc>
                <a:spcPct val="90000"/>
              </a:lnSpc>
              <a:spcBef>
                <a:spcPct val="0"/>
              </a:spcBef>
              <a:buNone/>
              <a:defRPr lang="en-US" sz="2800" b="1" i="0" kern="1200">
                <a:solidFill>
                  <a:srgbClr val="1964A7"/>
                </a:solidFill>
                <a:latin typeface="Century Gothic" panose="020B0502020202020204" pitchFamily="34" charset="0"/>
                <a:ea typeface="+mj-ea"/>
                <a:cs typeface="Arial"/>
              </a:defRPr>
            </a:lvl1pPr>
          </a:lstStyle>
          <a:p>
            <a:pPr defTabSz="685800" fontAlgn="auto">
              <a:lnSpc>
                <a:spcPct val="115000"/>
              </a:lnSpc>
              <a:spcBef>
                <a:spcPts val="375"/>
              </a:spcBef>
              <a:spcAft>
                <a:spcPts val="750"/>
              </a:spcAft>
            </a:pPr>
            <a:r>
              <a:rPr lang="en-US" sz="1350" b="0">
                <a:solidFill>
                  <a:srgbClr val="184363"/>
                </a:solidFill>
                <a:ea typeface="Yu Mincho" panose="02020400000000000000" pitchFamily="18" charset="-128"/>
                <a:cs typeface="Arial" panose="020B0604020202020204" pitchFamily="34" charset="0"/>
              </a:rPr>
              <a:t>Using a human-centered design approach we will engage co-creators from across public health to align on a common vision and future state for case data exchange. </a:t>
            </a:r>
          </a:p>
          <a:p>
            <a:pPr defTabSz="685800" fontAlgn="auto">
              <a:lnSpc>
                <a:spcPct val="115000"/>
              </a:lnSpc>
              <a:spcBef>
                <a:spcPts val="375"/>
              </a:spcBef>
              <a:spcAft>
                <a:spcPts val="750"/>
              </a:spcAft>
            </a:pPr>
            <a:r>
              <a:rPr lang="en-US" sz="1350" b="0">
                <a:solidFill>
                  <a:srgbClr val="184363"/>
                </a:solidFill>
                <a:ea typeface="Yu Mincho" panose="02020400000000000000" pitchFamily="18" charset="-128"/>
                <a:cs typeface="Arial" panose="020B0604020202020204" pitchFamily="34" charset="0"/>
              </a:rPr>
              <a:t>We are planning to do this through:</a:t>
            </a:r>
          </a:p>
          <a:p>
            <a:pPr marL="214313" indent="-214313" defTabSz="685800" fontAlgn="auto">
              <a:lnSpc>
                <a:spcPct val="100000"/>
              </a:lnSpc>
              <a:spcBef>
                <a:spcPts val="0"/>
              </a:spcBef>
              <a:spcAft>
                <a:spcPts val="750"/>
              </a:spcAft>
              <a:buFont typeface="Arial" panose="020B0604020202020204" pitchFamily="34" charset="0"/>
              <a:buChar char="•"/>
            </a:pPr>
            <a:r>
              <a:rPr lang="en-US" sz="1050" b="0">
                <a:solidFill>
                  <a:srgbClr val="184363"/>
                </a:solidFill>
                <a:ea typeface="Yu Mincho" panose="02020400000000000000" pitchFamily="18" charset="-128"/>
                <a:cs typeface="Arial" panose="020B0604020202020204" pitchFamily="34" charset="0"/>
              </a:rPr>
              <a:t>Internal interviews with program practitioners</a:t>
            </a:r>
          </a:p>
          <a:p>
            <a:pPr marL="214313" indent="-214313" defTabSz="685800" fontAlgn="auto">
              <a:lnSpc>
                <a:spcPct val="100000"/>
              </a:lnSpc>
              <a:spcBef>
                <a:spcPts val="0"/>
              </a:spcBef>
              <a:spcAft>
                <a:spcPts val="750"/>
              </a:spcAft>
              <a:buFont typeface="Arial" panose="020B0604020202020204" pitchFamily="34" charset="0"/>
              <a:buChar char="•"/>
            </a:pPr>
            <a:r>
              <a:rPr lang="en-US" sz="1050" b="0">
                <a:solidFill>
                  <a:srgbClr val="184363"/>
                </a:solidFill>
                <a:ea typeface="Yu Mincho" panose="02020400000000000000" pitchFamily="18" charset="-128"/>
                <a:cs typeface="Arial" panose="020B0604020202020204" pitchFamily="34" charset="0"/>
              </a:rPr>
              <a:t>External interviews with jurisdiction practitioners</a:t>
            </a:r>
          </a:p>
          <a:p>
            <a:pPr marL="214313" indent="-214313" defTabSz="685800" fontAlgn="auto">
              <a:lnSpc>
                <a:spcPct val="100000"/>
              </a:lnSpc>
              <a:spcBef>
                <a:spcPts val="0"/>
              </a:spcBef>
              <a:spcAft>
                <a:spcPts val="750"/>
              </a:spcAft>
              <a:buFont typeface="Arial" panose="020B0604020202020204" pitchFamily="34" charset="0"/>
              <a:buChar char="•"/>
            </a:pPr>
            <a:r>
              <a:rPr lang="en-US" sz="1050" b="0">
                <a:solidFill>
                  <a:srgbClr val="184363"/>
                </a:solidFill>
                <a:ea typeface="Yu Mincho" panose="02020400000000000000" pitchFamily="18" charset="-128"/>
                <a:cs typeface="Arial" panose="020B0604020202020204" pitchFamily="34" charset="0"/>
              </a:rPr>
              <a:t>Focus groups with health systems and providers</a:t>
            </a:r>
          </a:p>
          <a:p>
            <a:pPr marL="214313" indent="-214313" defTabSz="685800" fontAlgn="auto">
              <a:lnSpc>
                <a:spcPct val="100000"/>
              </a:lnSpc>
              <a:spcBef>
                <a:spcPts val="0"/>
              </a:spcBef>
              <a:spcAft>
                <a:spcPts val="750"/>
              </a:spcAft>
              <a:buFont typeface="Arial" panose="020B0604020202020204" pitchFamily="34" charset="0"/>
              <a:buChar char="•"/>
            </a:pPr>
            <a:r>
              <a:rPr lang="en-US" sz="1050" b="0">
                <a:solidFill>
                  <a:srgbClr val="184363"/>
                </a:solidFill>
                <a:ea typeface="Yu Mincho" panose="02020400000000000000" pitchFamily="18" charset="-128"/>
                <a:cs typeface="Arial" panose="020B0604020202020204" pitchFamily="34" charset="0"/>
              </a:rPr>
              <a:t>Ongoing feedback with national public health partners and federal partners</a:t>
            </a:r>
          </a:p>
          <a:p>
            <a:pPr marL="214313" indent="-214313" defTabSz="685800" fontAlgn="auto">
              <a:lnSpc>
                <a:spcPct val="100000"/>
              </a:lnSpc>
              <a:spcBef>
                <a:spcPts val="0"/>
              </a:spcBef>
              <a:spcAft>
                <a:spcPts val="750"/>
              </a:spcAft>
              <a:buFont typeface="Arial" panose="020B0604020202020204" pitchFamily="34" charset="0"/>
              <a:buChar char="•"/>
            </a:pPr>
            <a:r>
              <a:rPr lang="en-US" sz="1050">
                <a:solidFill>
                  <a:srgbClr val="184363"/>
                </a:solidFill>
                <a:ea typeface="Yu Mincho" panose="02020400000000000000" pitchFamily="18" charset="-128"/>
                <a:cs typeface="Arial" panose="020B0604020202020204" pitchFamily="34" charset="0"/>
              </a:rPr>
              <a:t>A series of in-person workshops where select </a:t>
            </a:r>
            <a:br>
              <a:rPr lang="en-US" sz="1050">
                <a:solidFill>
                  <a:srgbClr val="184363"/>
                </a:solidFill>
                <a:ea typeface="Yu Mincho" panose="02020400000000000000" pitchFamily="18" charset="-128"/>
                <a:cs typeface="Arial" panose="020B0604020202020204" pitchFamily="34" charset="0"/>
              </a:rPr>
            </a:br>
            <a:r>
              <a:rPr lang="en-US" sz="1050">
                <a:solidFill>
                  <a:srgbClr val="184363"/>
                </a:solidFill>
                <a:ea typeface="Yu Mincho" panose="02020400000000000000" pitchFamily="18" charset="-128"/>
                <a:cs typeface="Arial" panose="020B0604020202020204" pitchFamily="34" charset="0"/>
              </a:rPr>
              <a:t>public health practitioners within each group can co-create the future state together</a:t>
            </a:r>
          </a:p>
          <a:p>
            <a:pPr defTabSz="685800" fontAlgn="auto">
              <a:lnSpc>
                <a:spcPct val="115000"/>
              </a:lnSpc>
              <a:spcBef>
                <a:spcPts val="375"/>
              </a:spcBef>
              <a:spcAft>
                <a:spcPts val="750"/>
              </a:spcAft>
            </a:pPr>
            <a:endParaRPr lang="en-US" sz="1350" b="0">
              <a:ea typeface="Yu Mincho" panose="02020400000000000000" pitchFamily="18" charset="-128"/>
              <a:cs typeface="Arial" panose="020B0604020202020204" pitchFamily="34" charset="0"/>
            </a:endParaRPr>
          </a:p>
          <a:p>
            <a:pPr defTabSz="685800" fontAlgn="auto">
              <a:lnSpc>
                <a:spcPct val="115000"/>
              </a:lnSpc>
              <a:spcBef>
                <a:spcPts val="375"/>
              </a:spcBef>
              <a:spcAft>
                <a:spcPts val="750"/>
              </a:spcAft>
            </a:pPr>
            <a:endParaRPr lang="en-US" sz="1350" b="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2785343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BB0BB4-FD9C-B34A-761F-6FB82E066758}"/>
              </a:ext>
            </a:extLst>
          </p:cNvPr>
          <p:cNvSpPr>
            <a:spLocks noGrp="1"/>
          </p:cNvSpPr>
          <p:nvPr>
            <p:ph type="sldNum" sz="quarter" idx="12"/>
          </p:nvPr>
        </p:nvSpPr>
        <p:spPr/>
        <p:txBody>
          <a:bodyPr/>
          <a:lstStyle/>
          <a:p>
            <a:pPr defTabSz="685800" eaLnBrk="1" fontAlgn="auto" hangingPunct="1">
              <a:spcBef>
                <a:spcPts val="0"/>
              </a:spcBef>
              <a:spcAft>
                <a:spcPts val="0"/>
              </a:spcAft>
            </a:pPr>
            <a:fld id="{330EA680-D336-4FF7-8B7A-9848BB0A1C32}" type="slidenum">
              <a:rPr lang="en-US"/>
              <a:pPr defTabSz="685800" eaLnBrk="1" fontAlgn="auto" hangingPunct="1">
                <a:spcBef>
                  <a:spcPts val="0"/>
                </a:spcBef>
                <a:spcAft>
                  <a:spcPts val="0"/>
                </a:spcAft>
              </a:pPr>
              <a:t>17</a:t>
            </a:fld>
            <a:endParaRPr lang="en-US"/>
          </a:p>
        </p:txBody>
      </p:sp>
      <p:sp>
        <p:nvSpPr>
          <p:cNvPr id="2" name="Title 1">
            <a:extLst>
              <a:ext uri="{FF2B5EF4-FFF2-40B4-BE49-F238E27FC236}">
                <a16:creationId xmlns:a16="http://schemas.microsoft.com/office/drawing/2014/main" id="{1592F01D-4FA1-CD1B-6E9F-74BA45A00E7D}"/>
              </a:ext>
            </a:extLst>
          </p:cNvPr>
          <p:cNvSpPr>
            <a:spLocks noGrp="1"/>
          </p:cNvSpPr>
          <p:nvPr>
            <p:ph type="title"/>
          </p:nvPr>
        </p:nvSpPr>
        <p:spPr>
          <a:xfrm>
            <a:off x="909447" y="388295"/>
            <a:ext cx="7835335" cy="453872"/>
          </a:xfrm>
        </p:spPr>
        <p:txBody>
          <a:bodyPr>
            <a:noAutofit/>
          </a:bodyPr>
          <a:lstStyle/>
          <a:p>
            <a:r>
              <a:rPr lang="en-US">
                <a:solidFill>
                  <a:srgbClr val="065FA9"/>
                </a:solidFill>
              </a:rPr>
              <a:t>OPHDST Values STLT Expertise</a:t>
            </a:r>
          </a:p>
        </p:txBody>
      </p:sp>
      <p:sp>
        <p:nvSpPr>
          <p:cNvPr id="3" name="Title 1">
            <a:extLst>
              <a:ext uri="{FF2B5EF4-FFF2-40B4-BE49-F238E27FC236}">
                <a16:creationId xmlns:a16="http://schemas.microsoft.com/office/drawing/2014/main" id="{567E326E-B596-54F6-B49A-5AC3F8B1658E}"/>
              </a:ext>
            </a:extLst>
          </p:cNvPr>
          <p:cNvSpPr txBox="1">
            <a:spLocks/>
          </p:cNvSpPr>
          <p:nvPr/>
        </p:nvSpPr>
        <p:spPr>
          <a:xfrm>
            <a:off x="909447" y="1018142"/>
            <a:ext cx="6773146" cy="2143433"/>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buClr>
                <a:srgbClr val="26B9A0"/>
              </a:buClr>
              <a:buSzPct val="130000"/>
            </a:pPr>
            <a:endParaRPr lang="en-US" sz="1500" b="0">
              <a:solidFill>
                <a:srgbClr val="184363"/>
              </a:solidFill>
              <a:latin typeface="Century Gothic" panose="020B0502020202020204" pitchFamily="34" charset="0"/>
            </a:endParaRPr>
          </a:p>
          <a:p>
            <a:pPr marL="274320" indent="-274320" defTabSz="685800" fontAlgn="auto">
              <a:lnSpc>
                <a:spcPct val="100000"/>
              </a:lnSpc>
              <a:spcAft>
                <a:spcPts val="0"/>
              </a:spcAft>
              <a:buClr>
                <a:srgbClr val="26B9A0"/>
              </a:buClr>
              <a:buSzPct val="130000"/>
              <a:buFont typeface="System Font Regular"/>
              <a:buChar char="▸"/>
            </a:pPr>
            <a:r>
              <a:rPr lang="en-US" sz="1500" b="0">
                <a:solidFill>
                  <a:srgbClr val="184363"/>
                </a:solidFill>
                <a:latin typeface="Century Gothic"/>
              </a:rPr>
              <a:t>STLT leaders and practitioners are essential partners </a:t>
            </a:r>
            <a:br>
              <a:rPr lang="en-US" sz="1500" b="0">
                <a:latin typeface="Century Gothic" panose="020B0502020202020204" pitchFamily="34" charset="0"/>
              </a:rPr>
            </a:br>
            <a:r>
              <a:rPr lang="en-US" sz="1500" b="0">
                <a:solidFill>
                  <a:srgbClr val="184363"/>
                </a:solidFill>
                <a:latin typeface="Century Gothic"/>
              </a:rPr>
              <a:t>in defining solutions that meet the needs of everyone. </a:t>
            </a:r>
            <a:endParaRPr lang="en-US" sz="1500" b="0">
              <a:solidFill>
                <a:srgbClr val="184363"/>
              </a:solidFill>
              <a:latin typeface="Century Gothic" panose="020B0502020202020204" pitchFamily="34" charset="0"/>
            </a:endParaRPr>
          </a:p>
          <a:p>
            <a:pPr marL="274320" indent="-274320" defTabSz="685800" fontAlgn="auto">
              <a:lnSpc>
                <a:spcPct val="100000"/>
              </a:lnSpc>
              <a:spcAft>
                <a:spcPts val="0"/>
              </a:spcAft>
              <a:buClr>
                <a:srgbClr val="26B9A0"/>
              </a:buClr>
              <a:buSzPct val="130000"/>
              <a:buFont typeface="System Font Regular"/>
              <a:buChar char="▸"/>
            </a:pPr>
            <a:endParaRPr lang="en-US" sz="1500" b="0">
              <a:solidFill>
                <a:srgbClr val="184363"/>
              </a:solidFill>
              <a:latin typeface="Century Gothic" panose="020B0502020202020204" pitchFamily="34" charset="0"/>
            </a:endParaRPr>
          </a:p>
          <a:p>
            <a:pPr marL="274320" indent="-274320" defTabSz="685800" fontAlgn="auto">
              <a:lnSpc>
                <a:spcPct val="100000"/>
              </a:lnSpc>
              <a:spcAft>
                <a:spcPts val="0"/>
              </a:spcAft>
              <a:buClr>
                <a:srgbClr val="26B9A0"/>
              </a:buClr>
              <a:buSzPct val="130000"/>
              <a:buFont typeface="System Font Regular"/>
              <a:buChar char="▸"/>
            </a:pPr>
            <a:r>
              <a:rPr lang="en-US" sz="1500" b="0">
                <a:solidFill>
                  <a:srgbClr val="184363"/>
                </a:solidFill>
                <a:latin typeface="Century Gothic"/>
              </a:rPr>
              <a:t>CDC needs STLTs’ input and expertise to design and test services, processes, and solutions.  </a:t>
            </a:r>
            <a:endParaRPr lang="en-US" sz="1500" b="0">
              <a:solidFill>
                <a:srgbClr val="184363"/>
              </a:solidFill>
              <a:latin typeface="Century Gothic" panose="020B0502020202020204" pitchFamily="34" charset="0"/>
            </a:endParaRPr>
          </a:p>
          <a:p>
            <a:pPr defTabSz="685800" fontAlgn="auto">
              <a:lnSpc>
                <a:spcPct val="100000"/>
              </a:lnSpc>
              <a:spcAft>
                <a:spcPts val="0"/>
              </a:spcAft>
              <a:buClr>
                <a:srgbClr val="26B9A0"/>
              </a:buClr>
              <a:buSzPct val="130000"/>
            </a:pPr>
            <a:endParaRPr lang="en-US" sz="1500" b="0">
              <a:solidFill>
                <a:srgbClr val="184363"/>
              </a:solidFill>
              <a:latin typeface="Century Gothic" panose="020B0502020202020204" pitchFamily="34" charset="0"/>
            </a:endParaRPr>
          </a:p>
          <a:p>
            <a:pPr marL="274320" indent="-274320" defTabSz="685800" fontAlgn="auto">
              <a:lnSpc>
                <a:spcPct val="100000"/>
              </a:lnSpc>
              <a:spcAft>
                <a:spcPts val="0"/>
              </a:spcAft>
              <a:buClr>
                <a:srgbClr val="26B9A0"/>
              </a:buClr>
              <a:buSzPct val="130000"/>
              <a:buFont typeface="System Font Regular"/>
              <a:buChar char="▸"/>
            </a:pPr>
            <a:r>
              <a:rPr lang="en-US" sz="1500" b="0">
                <a:solidFill>
                  <a:srgbClr val="184363"/>
                </a:solidFill>
                <a:latin typeface="Century Gothic"/>
              </a:rPr>
              <a:t>By working together, we can ensure there is transparency and visibility into the tech being built so that it meets practitioner needs. </a:t>
            </a:r>
            <a:endParaRPr lang="en-US" sz="1500" b="0">
              <a:solidFill>
                <a:srgbClr val="184363"/>
              </a:solidFill>
              <a:latin typeface="Century Gothic" panose="020B0502020202020204" pitchFamily="34" charset="0"/>
            </a:endParaRPr>
          </a:p>
          <a:p>
            <a:pPr marL="274320" indent="-274320" defTabSz="685800" fontAlgn="auto">
              <a:lnSpc>
                <a:spcPct val="100000"/>
              </a:lnSpc>
              <a:spcAft>
                <a:spcPts val="0"/>
              </a:spcAft>
              <a:buClr>
                <a:srgbClr val="26B9A0"/>
              </a:buClr>
              <a:buSzPct val="130000"/>
              <a:buFont typeface="System Font Regular"/>
              <a:buChar char="▸"/>
            </a:pPr>
            <a:endParaRPr lang="en-US" sz="1500" b="0">
              <a:solidFill>
                <a:srgbClr val="184363"/>
              </a:solidFill>
              <a:latin typeface="Century Gothic"/>
            </a:endParaRPr>
          </a:p>
          <a:p>
            <a:pPr marL="274320" indent="-274320" defTabSz="685800" fontAlgn="auto">
              <a:lnSpc>
                <a:spcPct val="100000"/>
              </a:lnSpc>
              <a:spcAft>
                <a:spcPts val="0"/>
              </a:spcAft>
              <a:buClr>
                <a:srgbClr val="26B9A0"/>
              </a:buClr>
              <a:buSzPct val="130000"/>
              <a:buFont typeface="System Font Regular"/>
              <a:buChar char="▸"/>
            </a:pPr>
            <a:r>
              <a:rPr lang="en-US" sz="1500" b="0">
                <a:solidFill>
                  <a:srgbClr val="184363"/>
                </a:solidFill>
                <a:latin typeface="Century Gothic"/>
              </a:rPr>
              <a:t>The CSD Core team will reach out in the coming months for input as we help the CDC and our public health partners define the future state of case data exchange. </a:t>
            </a:r>
            <a:endParaRPr lang="en-US" sz="1500" b="0">
              <a:solidFill>
                <a:srgbClr val="184363"/>
              </a:solidFill>
              <a:latin typeface="Century Gothic" panose="020B0502020202020204" pitchFamily="34" charset="0"/>
            </a:endParaRPr>
          </a:p>
          <a:p>
            <a:pPr marL="274320" indent="-274320" defTabSz="685800" fontAlgn="auto">
              <a:lnSpc>
                <a:spcPct val="100000"/>
              </a:lnSpc>
              <a:spcAft>
                <a:spcPts val="0"/>
              </a:spcAft>
              <a:buClr>
                <a:srgbClr val="26B9A0"/>
              </a:buClr>
              <a:buSzPct val="130000"/>
              <a:buFont typeface="System Font Regular"/>
              <a:buChar char="▸"/>
            </a:pPr>
            <a:endParaRPr lang="en-US" sz="1500" b="0">
              <a:solidFill>
                <a:srgbClr val="184363"/>
              </a:solidFill>
              <a:latin typeface="Century Gothic" panose="020B0502020202020204" pitchFamily="34" charset="0"/>
            </a:endParaRPr>
          </a:p>
          <a:p>
            <a:pPr marL="274320" indent="-274320" defTabSz="685800" fontAlgn="auto">
              <a:lnSpc>
                <a:spcPct val="100000"/>
              </a:lnSpc>
              <a:spcAft>
                <a:spcPts val="0"/>
              </a:spcAft>
              <a:buClr>
                <a:srgbClr val="26B9A0"/>
              </a:buClr>
              <a:buSzPct val="130000"/>
              <a:buFont typeface="System Font Regular"/>
              <a:buChar char="▸"/>
            </a:pPr>
            <a:endParaRPr lang="en-US" sz="1500" b="0">
              <a:solidFill>
                <a:srgbClr val="184363"/>
              </a:solidFill>
              <a:latin typeface="Century Gothic" panose="020B0502020202020204" pitchFamily="34" charset="0"/>
            </a:endParaRPr>
          </a:p>
        </p:txBody>
      </p:sp>
    </p:spTree>
    <p:extLst>
      <p:ext uri="{BB962C8B-B14F-4D97-AF65-F5344CB8AC3E}">
        <p14:creationId xmlns:p14="http://schemas.microsoft.com/office/powerpoint/2010/main" val="815896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7F4C492-2AD8-E97F-4F1C-43E83DD5D511}"/>
              </a:ext>
            </a:extLst>
          </p:cNvPr>
          <p:cNvSpPr txBox="1">
            <a:spLocks/>
          </p:cNvSpPr>
          <p:nvPr/>
        </p:nvSpPr>
        <p:spPr>
          <a:xfrm>
            <a:off x="642163" y="1795282"/>
            <a:ext cx="1596026" cy="623248"/>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900" b="0">
                <a:solidFill>
                  <a:srgbClr val="184363"/>
                </a:solidFill>
                <a:latin typeface="Century Gothic" panose="020B0502020202020204" pitchFamily="34" charset="0"/>
              </a:rPr>
              <a:t>Articulated</a:t>
            </a:r>
            <a:r>
              <a:rPr lang="en-US" sz="900">
                <a:solidFill>
                  <a:srgbClr val="184363"/>
                </a:solidFill>
                <a:latin typeface="Century Gothic" panose="020B0502020202020204" pitchFamily="34" charset="0"/>
              </a:rPr>
              <a:t> problem statement</a:t>
            </a:r>
            <a:r>
              <a:rPr lang="en-US" sz="900" b="0">
                <a:solidFill>
                  <a:srgbClr val="184363"/>
                </a:solidFill>
                <a:latin typeface="Century Gothic" panose="020B0502020202020204" pitchFamily="34" charset="0"/>
              </a:rPr>
              <a:t> that aligns all parties on the problem to solve </a:t>
            </a:r>
          </a:p>
        </p:txBody>
      </p:sp>
      <p:sp>
        <p:nvSpPr>
          <p:cNvPr id="4" name="Title 1">
            <a:extLst>
              <a:ext uri="{FF2B5EF4-FFF2-40B4-BE49-F238E27FC236}">
                <a16:creationId xmlns:a16="http://schemas.microsoft.com/office/drawing/2014/main" id="{B1F939AB-0B6B-49F7-D9B6-1AD3921697BB}"/>
              </a:ext>
            </a:extLst>
          </p:cNvPr>
          <p:cNvSpPr txBox="1">
            <a:spLocks/>
          </p:cNvSpPr>
          <p:nvPr/>
        </p:nvSpPr>
        <p:spPr>
          <a:xfrm>
            <a:off x="2611391" y="1795282"/>
            <a:ext cx="1518851" cy="623248"/>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Bef>
                <a:spcPts val="0"/>
              </a:spcBef>
              <a:spcAft>
                <a:spcPts val="0"/>
              </a:spcAft>
            </a:pPr>
            <a:r>
              <a:rPr lang="en-US" sz="900" b="0" kern="0">
                <a:solidFill>
                  <a:srgbClr val="184363"/>
                </a:solidFill>
                <a:latin typeface="Century Gothic" panose="020B0502020202020204" pitchFamily="34" charset="0"/>
                <a:ea typeface="Times New Roman" panose="02020603050405020304" pitchFamily="18" charset="0"/>
                <a:cs typeface="Times New Roman" panose="02020603050405020304" pitchFamily="18" charset="0"/>
              </a:rPr>
              <a:t>An </a:t>
            </a:r>
            <a:r>
              <a:rPr lang="en-US" sz="900" kern="0">
                <a:solidFill>
                  <a:srgbClr val="184363"/>
                </a:solidFill>
                <a:latin typeface="Century Gothic" panose="020B0502020202020204" pitchFamily="34" charset="0"/>
                <a:ea typeface="Times New Roman" panose="02020603050405020304" pitchFamily="18" charset="0"/>
                <a:cs typeface="Times New Roman" panose="02020603050405020304" pitchFamily="18" charset="0"/>
              </a:rPr>
              <a:t>aligned vision </a:t>
            </a:r>
            <a:r>
              <a:rPr lang="en-US" sz="900" b="0" kern="0">
                <a:solidFill>
                  <a:srgbClr val="184363"/>
                </a:solidFill>
                <a:latin typeface="Century Gothic" panose="020B0502020202020204" pitchFamily="34" charset="0"/>
                <a:ea typeface="Times New Roman" panose="02020603050405020304" pitchFamily="18" charset="0"/>
                <a:cs typeface="Times New Roman" panose="02020603050405020304" pitchFamily="18" charset="0"/>
              </a:rPr>
              <a:t>statement that is aspirational and helps us define our future state</a:t>
            </a:r>
            <a:endParaRPr lang="en-US" sz="900" b="0" kern="100">
              <a:solidFill>
                <a:srgbClr val="18436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1">
            <a:extLst>
              <a:ext uri="{FF2B5EF4-FFF2-40B4-BE49-F238E27FC236}">
                <a16:creationId xmlns:a16="http://schemas.microsoft.com/office/drawing/2014/main" id="{0BC51251-1D37-12D7-0BC9-16295A05EAD3}"/>
              </a:ext>
            </a:extLst>
          </p:cNvPr>
          <p:cNvSpPr txBox="1">
            <a:spLocks/>
          </p:cNvSpPr>
          <p:nvPr/>
        </p:nvSpPr>
        <p:spPr>
          <a:xfrm>
            <a:off x="4765649" y="1795282"/>
            <a:ext cx="1650439" cy="623248"/>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900">
                <a:solidFill>
                  <a:srgbClr val="184363"/>
                </a:solidFill>
                <a:latin typeface="Century Gothic" panose="020B0502020202020204" pitchFamily="34" charset="0"/>
              </a:rPr>
              <a:t>High-level future </a:t>
            </a:r>
            <a:br>
              <a:rPr lang="en-US" sz="900">
                <a:solidFill>
                  <a:srgbClr val="184363"/>
                </a:solidFill>
                <a:latin typeface="Century Gothic" panose="020B0502020202020204" pitchFamily="34" charset="0"/>
              </a:rPr>
            </a:br>
            <a:r>
              <a:rPr lang="en-US" sz="900">
                <a:solidFill>
                  <a:srgbClr val="184363"/>
                </a:solidFill>
                <a:latin typeface="Century Gothic" panose="020B0502020202020204" pitchFamily="34" charset="0"/>
              </a:rPr>
              <a:t>state </a:t>
            </a:r>
            <a:r>
              <a:rPr lang="en-US" sz="900" b="0">
                <a:solidFill>
                  <a:srgbClr val="184363"/>
                </a:solidFill>
                <a:latin typeface="Century Gothic" panose="020B0502020202020204" pitchFamily="34" charset="0"/>
              </a:rPr>
              <a:t>map that defines the end-to-end experience we want to achieve</a:t>
            </a:r>
          </a:p>
        </p:txBody>
      </p:sp>
      <p:sp>
        <p:nvSpPr>
          <p:cNvPr id="6" name="Title 1">
            <a:extLst>
              <a:ext uri="{FF2B5EF4-FFF2-40B4-BE49-F238E27FC236}">
                <a16:creationId xmlns:a16="http://schemas.microsoft.com/office/drawing/2014/main" id="{7505C591-75D3-84E3-441A-9B7A30CA32DC}"/>
              </a:ext>
            </a:extLst>
          </p:cNvPr>
          <p:cNvSpPr txBox="1">
            <a:spLocks/>
          </p:cNvSpPr>
          <p:nvPr/>
        </p:nvSpPr>
        <p:spPr>
          <a:xfrm>
            <a:off x="6939053" y="1795282"/>
            <a:ext cx="1652295" cy="623248"/>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900">
                <a:solidFill>
                  <a:srgbClr val="184363"/>
                </a:solidFill>
                <a:latin typeface="Century Gothic" panose="020B0502020202020204" pitchFamily="34" charset="0"/>
              </a:rPr>
              <a:t>Strategic roadmap </a:t>
            </a:r>
            <a:r>
              <a:rPr lang="en-US" sz="900" b="0">
                <a:solidFill>
                  <a:srgbClr val="184363"/>
                </a:solidFill>
                <a:latin typeface="Century Gothic" panose="020B0502020202020204" pitchFamily="34" charset="0"/>
              </a:rPr>
              <a:t>that defines the milestones over the coming years</a:t>
            </a:r>
          </a:p>
          <a:p>
            <a:pPr defTabSz="685800" fontAlgn="auto">
              <a:lnSpc>
                <a:spcPct val="100000"/>
              </a:lnSpc>
              <a:spcAft>
                <a:spcPts val="0"/>
              </a:spcAft>
            </a:pPr>
            <a:endParaRPr lang="en-US" sz="900" b="0">
              <a:solidFill>
                <a:srgbClr val="184363"/>
              </a:solidFill>
              <a:latin typeface="Century Gothic" panose="020B0502020202020204" pitchFamily="34" charset="0"/>
            </a:endParaRPr>
          </a:p>
        </p:txBody>
      </p:sp>
      <p:sp>
        <p:nvSpPr>
          <p:cNvPr id="7" name="Title 1">
            <a:extLst>
              <a:ext uri="{FF2B5EF4-FFF2-40B4-BE49-F238E27FC236}">
                <a16:creationId xmlns:a16="http://schemas.microsoft.com/office/drawing/2014/main" id="{DBAD074B-9E37-0647-F6FE-08C59BB13CB2}"/>
              </a:ext>
            </a:extLst>
          </p:cNvPr>
          <p:cNvSpPr txBox="1">
            <a:spLocks/>
          </p:cNvSpPr>
          <p:nvPr/>
        </p:nvSpPr>
        <p:spPr>
          <a:xfrm>
            <a:off x="566705" y="3474278"/>
            <a:ext cx="1750554" cy="623248"/>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900">
                <a:solidFill>
                  <a:srgbClr val="184363"/>
                </a:solidFill>
                <a:latin typeface="Century Gothic" panose="020B0502020202020204" pitchFamily="34" charset="0"/>
              </a:rPr>
              <a:t>Service blueprints </a:t>
            </a:r>
            <a:r>
              <a:rPr lang="en-US" sz="900" b="0">
                <a:solidFill>
                  <a:srgbClr val="184363"/>
                </a:solidFill>
                <a:latin typeface="Century Gothic" panose="020B0502020202020204" pitchFamily="34" charset="0"/>
              </a:rPr>
              <a:t>that </a:t>
            </a:r>
            <a:br>
              <a:rPr lang="en-US" sz="900" b="0">
                <a:solidFill>
                  <a:srgbClr val="184363"/>
                </a:solidFill>
                <a:latin typeface="Century Gothic" panose="020B0502020202020204" pitchFamily="34" charset="0"/>
              </a:rPr>
            </a:br>
            <a:r>
              <a:rPr lang="en-US" sz="900" b="0">
                <a:solidFill>
                  <a:srgbClr val="184363"/>
                </a:solidFill>
                <a:latin typeface="Century Gothic" panose="020B0502020202020204" pitchFamily="34" charset="0"/>
              </a:rPr>
              <a:t>define people, processes, and technology needed to implement the future state</a:t>
            </a:r>
          </a:p>
        </p:txBody>
      </p:sp>
      <p:sp>
        <p:nvSpPr>
          <p:cNvPr id="8" name="Title 1">
            <a:extLst>
              <a:ext uri="{FF2B5EF4-FFF2-40B4-BE49-F238E27FC236}">
                <a16:creationId xmlns:a16="http://schemas.microsoft.com/office/drawing/2014/main" id="{CC692C80-C2D0-A1C0-C38B-B38291BFEF8F}"/>
              </a:ext>
            </a:extLst>
          </p:cNvPr>
          <p:cNvSpPr txBox="1">
            <a:spLocks/>
          </p:cNvSpPr>
          <p:nvPr/>
        </p:nvSpPr>
        <p:spPr>
          <a:xfrm>
            <a:off x="2516682" y="3474278"/>
            <a:ext cx="1750554" cy="484748"/>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900">
                <a:solidFill>
                  <a:srgbClr val="184363"/>
                </a:solidFill>
                <a:latin typeface="Century Gothic" panose="020B0502020202020204" pitchFamily="34" charset="0"/>
              </a:rPr>
              <a:t>Product Briefs </a:t>
            </a:r>
            <a:r>
              <a:rPr lang="en-US" sz="900" b="0">
                <a:solidFill>
                  <a:srgbClr val="184363"/>
                </a:solidFill>
                <a:latin typeface="Century Gothic" panose="020B0502020202020204" pitchFamily="34" charset="0"/>
              </a:rPr>
              <a:t>needed to begin piloting and scaling solutions</a:t>
            </a:r>
          </a:p>
        </p:txBody>
      </p:sp>
      <p:sp>
        <p:nvSpPr>
          <p:cNvPr id="9" name="Title 1">
            <a:extLst>
              <a:ext uri="{FF2B5EF4-FFF2-40B4-BE49-F238E27FC236}">
                <a16:creationId xmlns:a16="http://schemas.microsoft.com/office/drawing/2014/main" id="{86A77EE0-0070-1E25-027D-FD09C6A0CC77}"/>
              </a:ext>
            </a:extLst>
          </p:cNvPr>
          <p:cNvSpPr txBox="1">
            <a:spLocks/>
          </p:cNvSpPr>
          <p:nvPr/>
        </p:nvSpPr>
        <p:spPr>
          <a:xfrm>
            <a:off x="4690193" y="3474278"/>
            <a:ext cx="1650439" cy="484748"/>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900">
                <a:solidFill>
                  <a:srgbClr val="184363"/>
                </a:solidFill>
                <a:latin typeface="Century Gothic" panose="020B0502020202020204" pitchFamily="34" charset="0"/>
              </a:rPr>
              <a:t>Measurement strategy </a:t>
            </a:r>
            <a:r>
              <a:rPr lang="en-US" sz="900" b="0">
                <a:solidFill>
                  <a:srgbClr val="184363"/>
                </a:solidFill>
                <a:latin typeface="Century Gothic" panose="020B0502020202020204" pitchFamily="34" charset="0"/>
              </a:rPr>
              <a:t>that defines clear metrics for internal teams</a:t>
            </a:r>
          </a:p>
        </p:txBody>
      </p:sp>
      <p:sp>
        <p:nvSpPr>
          <p:cNvPr id="10" name="Title 1">
            <a:extLst>
              <a:ext uri="{FF2B5EF4-FFF2-40B4-BE49-F238E27FC236}">
                <a16:creationId xmlns:a16="http://schemas.microsoft.com/office/drawing/2014/main" id="{BD4E28C4-0BB1-6198-4A33-A2AE37EC8A80}"/>
              </a:ext>
            </a:extLst>
          </p:cNvPr>
          <p:cNvSpPr txBox="1">
            <a:spLocks/>
          </p:cNvSpPr>
          <p:nvPr/>
        </p:nvSpPr>
        <p:spPr>
          <a:xfrm>
            <a:off x="6780982" y="3474278"/>
            <a:ext cx="1817524" cy="484748"/>
          </a:xfrm>
          <a:prstGeom prst="rect">
            <a:avLst/>
          </a:prstGeom>
        </p:spPr>
        <p:txBody>
          <a:bodyPr vert="horz" wrap="square" lIns="68580" tIns="34290" rIns="68580" bIns="34290" rtlCol="0" anchor="t">
            <a:sp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lnSpc>
                <a:spcPct val="100000"/>
              </a:lnSpc>
              <a:spcAft>
                <a:spcPts val="0"/>
              </a:spcAft>
            </a:pPr>
            <a:r>
              <a:rPr lang="en-US" sz="900" b="0">
                <a:solidFill>
                  <a:srgbClr val="184363"/>
                </a:solidFill>
                <a:latin typeface="Century Gothic" panose="020B0502020202020204" pitchFamily="34" charset="0"/>
              </a:rPr>
              <a:t>Insights and learnings to help evolve the </a:t>
            </a:r>
            <a:r>
              <a:rPr lang="en-US" sz="900">
                <a:solidFill>
                  <a:srgbClr val="184363"/>
                </a:solidFill>
                <a:latin typeface="Century Gothic" panose="020B0502020202020204" pitchFamily="34" charset="0"/>
              </a:rPr>
              <a:t>Public Health Data Strategy</a:t>
            </a:r>
            <a:endParaRPr lang="en-US" sz="900" b="0">
              <a:solidFill>
                <a:srgbClr val="184363"/>
              </a:solidFill>
              <a:latin typeface="Century Gothic" panose="020B0502020202020204" pitchFamily="34" charset="0"/>
            </a:endParaRPr>
          </a:p>
        </p:txBody>
      </p:sp>
      <p:pic>
        <p:nvPicPr>
          <p:cNvPr id="12" name="Graphic 11">
            <a:extLst>
              <a:ext uri="{FF2B5EF4-FFF2-40B4-BE49-F238E27FC236}">
                <a16:creationId xmlns:a16="http://schemas.microsoft.com/office/drawing/2014/main" id="{4C829CC1-E6CB-630B-83B4-97A4FD24323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07715" y="3081984"/>
            <a:ext cx="356667" cy="356667"/>
          </a:xfrm>
          <a:prstGeom prst="rect">
            <a:avLst/>
          </a:prstGeom>
        </p:spPr>
      </p:pic>
      <p:pic>
        <p:nvPicPr>
          <p:cNvPr id="14" name="Graphic 13">
            <a:extLst>
              <a:ext uri="{FF2B5EF4-FFF2-40B4-BE49-F238E27FC236}">
                <a16:creationId xmlns:a16="http://schemas.microsoft.com/office/drawing/2014/main" id="{FD14392D-B8F8-527B-6537-C51C8E51B61D}"/>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5278" y="1443273"/>
            <a:ext cx="324243" cy="324243"/>
          </a:xfrm>
          <a:prstGeom prst="rect">
            <a:avLst/>
          </a:prstGeom>
        </p:spPr>
      </p:pic>
      <p:pic>
        <p:nvPicPr>
          <p:cNvPr id="16" name="Graphic 15">
            <a:extLst>
              <a:ext uri="{FF2B5EF4-FFF2-40B4-BE49-F238E27FC236}">
                <a16:creationId xmlns:a16="http://schemas.microsoft.com/office/drawing/2014/main" id="{4868EDCD-81FD-88A0-92B0-B5DFABE89F6C}"/>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99532" y="3137289"/>
            <a:ext cx="294767" cy="294767"/>
          </a:xfrm>
          <a:prstGeom prst="rect">
            <a:avLst/>
          </a:prstGeom>
        </p:spPr>
      </p:pic>
      <p:pic>
        <p:nvPicPr>
          <p:cNvPr id="18" name="Graphic 17">
            <a:extLst>
              <a:ext uri="{FF2B5EF4-FFF2-40B4-BE49-F238E27FC236}">
                <a16:creationId xmlns:a16="http://schemas.microsoft.com/office/drawing/2014/main" id="{BF3F14E8-3A25-755D-2493-543E0F9614CA}"/>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88099" y="1389612"/>
            <a:ext cx="431567" cy="431567"/>
          </a:xfrm>
          <a:prstGeom prst="rect">
            <a:avLst/>
          </a:prstGeom>
        </p:spPr>
      </p:pic>
      <p:pic>
        <p:nvPicPr>
          <p:cNvPr id="22" name="Graphic 21">
            <a:extLst>
              <a:ext uri="{FF2B5EF4-FFF2-40B4-BE49-F238E27FC236}">
                <a16:creationId xmlns:a16="http://schemas.microsoft.com/office/drawing/2014/main" id="{DDA7974E-2F09-4A45-7116-A44256C2FB8D}"/>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22708" y="1378972"/>
            <a:ext cx="392334" cy="392334"/>
          </a:xfrm>
          <a:prstGeom prst="rect">
            <a:avLst/>
          </a:prstGeom>
        </p:spPr>
      </p:pic>
      <p:pic>
        <p:nvPicPr>
          <p:cNvPr id="24" name="Graphic 23">
            <a:extLst>
              <a:ext uri="{FF2B5EF4-FFF2-40B4-BE49-F238E27FC236}">
                <a16:creationId xmlns:a16="http://schemas.microsoft.com/office/drawing/2014/main" id="{A09D1907-4945-E7A9-DBCD-4CD891E303B4}"/>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555644" y="3047458"/>
            <a:ext cx="431567" cy="431567"/>
          </a:xfrm>
          <a:prstGeom prst="rect">
            <a:avLst/>
          </a:prstGeom>
        </p:spPr>
      </p:pic>
      <p:pic>
        <p:nvPicPr>
          <p:cNvPr id="28" name="Graphic 27">
            <a:extLst>
              <a:ext uri="{FF2B5EF4-FFF2-40B4-BE49-F238E27FC236}">
                <a16:creationId xmlns:a16="http://schemas.microsoft.com/office/drawing/2014/main" id="{9E1ACC17-46E9-946E-9BC8-25410CF2CC74}"/>
              </a:ext>
              <a:ext uri="{C183D7F6-B498-43B3-948B-1728B52AA6E4}">
                <adec:decorative xmlns:adec="http://schemas.microsoft.com/office/drawing/2017/decorative" val="1"/>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66178" y="3048269"/>
            <a:ext cx="431567" cy="431567"/>
          </a:xfrm>
          <a:prstGeom prst="rect">
            <a:avLst/>
          </a:prstGeom>
        </p:spPr>
      </p:pic>
      <p:pic>
        <p:nvPicPr>
          <p:cNvPr id="30" name="Graphic 29">
            <a:extLst>
              <a:ext uri="{FF2B5EF4-FFF2-40B4-BE49-F238E27FC236}">
                <a16:creationId xmlns:a16="http://schemas.microsoft.com/office/drawing/2014/main" id="{B7B186C4-5B89-072D-10B4-2E29B70D2A0D}"/>
              </a:ext>
              <a:ext uri="{C183D7F6-B498-43B3-948B-1728B52AA6E4}">
                <adec:decorative xmlns:adec="http://schemas.microsoft.com/office/drawing/2017/decorative" val="1"/>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659820" y="1346748"/>
            <a:ext cx="431567" cy="431567"/>
          </a:xfrm>
          <a:prstGeom prst="rect">
            <a:avLst/>
          </a:prstGeom>
        </p:spPr>
      </p:pic>
      <p:sp>
        <p:nvSpPr>
          <p:cNvPr id="11" name="Title 10">
            <a:extLst>
              <a:ext uri="{FF2B5EF4-FFF2-40B4-BE49-F238E27FC236}">
                <a16:creationId xmlns:a16="http://schemas.microsoft.com/office/drawing/2014/main" id="{299A106B-0429-6AA3-7F18-43269FED3322}"/>
              </a:ext>
            </a:extLst>
          </p:cNvPr>
          <p:cNvSpPr>
            <a:spLocks noGrp="1"/>
          </p:cNvSpPr>
          <p:nvPr>
            <p:ph type="title"/>
          </p:nvPr>
        </p:nvSpPr>
        <p:spPr>
          <a:xfrm>
            <a:off x="666177" y="397225"/>
            <a:ext cx="4152502" cy="453872"/>
          </a:xfrm>
        </p:spPr>
        <p:txBody>
          <a:bodyPr>
            <a:noAutofit/>
          </a:bodyPr>
          <a:lstStyle/>
          <a:p>
            <a:r>
              <a:rPr lang="en-US">
                <a:solidFill>
                  <a:srgbClr val="065FA9"/>
                </a:solidFill>
              </a:rPr>
              <a:t>2024 Design Deliverables</a:t>
            </a:r>
          </a:p>
        </p:txBody>
      </p:sp>
      <p:sp>
        <p:nvSpPr>
          <p:cNvPr id="15" name="Slide Number Placeholder 14">
            <a:extLst>
              <a:ext uri="{FF2B5EF4-FFF2-40B4-BE49-F238E27FC236}">
                <a16:creationId xmlns:a16="http://schemas.microsoft.com/office/drawing/2014/main" id="{4CF027C3-2E1D-A67F-558E-6EBD5CEBE25C}"/>
              </a:ext>
            </a:extLst>
          </p:cNvPr>
          <p:cNvSpPr>
            <a:spLocks noGrp="1"/>
          </p:cNvSpPr>
          <p:nvPr>
            <p:ph type="sldNum" sz="quarter" idx="12"/>
          </p:nvPr>
        </p:nvSpPr>
        <p:spPr/>
        <p:txBody>
          <a:bodyPr/>
          <a:lstStyle/>
          <a:p>
            <a:pPr defTabSz="685800" eaLnBrk="1" fontAlgn="auto" hangingPunct="1">
              <a:spcBef>
                <a:spcPts val="0"/>
              </a:spcBef>
              <a:spcAft>
                <a:spcPts val="0"/>
              </a:spcAft>
            </a:pPr>
            <a:fld id="{9ABF8E7D-0782-4402-876D-ACDA350B323A}" type="slidenum">
              <a:rPr lang="en-US"/>
              <a:pPr defTabSz="685800" eaLnBrk="1" fontAlgn="auto" hangingPunct="1">
                <a:spcBef>
                  <a:spcPts val="0"/>
                </a:spcBef>
                <a:spcAft>
                  <a:spcPts val="0"/>
                </a:spcAft>
              </a:pPr>
              <a:t>18</a:t>
            </a:fld>
            <a:endParaRPr lang="en-US"/>
          </a:p>
        </p:txBody>
      </p:sp>
    </p:spTree>
    <p:extLst>
      <p:ext uri="{BB962C8B-B14F-4D97-AF65-F5344CB8AC3E}">
        <p14:creationId xmlns:p14="http://schemas.microsoft.com/office/powerpoint/2010/main" val="440162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8EF6390-ABFE-4E86-1148-E185A39BC5FE}"/>
              </a:ext>
            </a:extLst>
          </p:cNvPr>
          <p:cNvSpPr>
            <a:spLocks noGrp="1"/>
          </p:cNvSpPr>
          <p:nvPr>
            <p:ph type="title"/>
          </p:nvPr>
        </p:nvSpPr>
        <p:spPr/>
        <p:txBody>
          <a:bodyPr/>
          <a:lstStyle/>
          <a:p>
            <a:r>
              <a:rPr lang="en-US"/>
              <a:t>Upcoming milestones</a:t>
            </a:r>
          </a:p>
        </p:txBody>
      </p:sp>
      <p:sp>
        <p:nvSpPr>
          <p:cNvPr id="5" name="Slide Number Placeholder 4">
            <a:extLst>
              <a:ext uri="{FF2B5EF4-FFF2-40B4-BE49-F238E27FC236}">
                <a16:creationId xmlns:a16="http://schemas.microsoft.com/office/drawing/2014/main" id="{34B52074-4013-DD27-0F54-C4E3E8037893}"/>
              </a:ext>
            </a:extLst>
          </p:cNvPr>
          <p:cNvSpPr>
            <a:spLocks noGrp="1"/>
          </p:cNvSpPr>
          <p:nvPr>
            <p:ph type="sldNum" sz="quarter" idx="11"/>
          </p:nvPr>
        </p:nvSpPr>
        <p:spPr/>
        <p:txBody>
          <a:bodyPr/>
          <a:lstStyle/>
          <a:p>
            <a:pPr defTabSz="685800" eaLnBrk="1" fontAlgn="auto" hangingPunct="1">
              <a:spcBef>
                <a:spcPts val="0"/>
              </a:spcBef>
              <a:spcAft>
                <a:spcPts val="0"/>
              </a:spcAft>
            </a:pPr>
            <a:fld id="{9ABF8E7D-0782-4402-876D-ACDA350B323A}" type="slidenum">
              <a:rPr lang="en-US"/>
              <a:pPr defTabSz="685800" eaLnBrk="1" fontAlgn="auto" hangingPunct="1">
                <a:spcBef>
                  <a:spcPts val="0"/>
                </a:spcBef>
                <a:spcAft>
                  <a:spcPts val="0"/>
                </a:spcAft>
              </a:pPr>
              <a:t>19</a:t>
            </a:fld>
            <a:endParaRPr lang="en-US"/>
          </a:p>
        </p:txBody>
      </p:sp>
      <p:sp>
        <p:nvSpPr>
          <p:cNvPr id="11" name="TextBox 10">
            <a:extLst>
              <a:ext uri="{FF2B5EF4-FFF2-40B4-BE49-F238E27FC236}">
                <a16:creationId xmlns:a16="http://schemas.microsoft.com/office/drawing/2014/main" id="{3929724E-0292-0F5C-2D24-270F50E437A4}"/>
              </a:ext>
            </a:extLst>
          </p:cNvPr>
          <p:cNvSpPr txBox="1"/>
          <p:nvPr/>
        </p:nvSpPr>
        <p:spPr>
          <a:xfrm>
            <a:off x="463370" y="2453559"/>
            <a:ext cx="1353450" cy="1061829"/>
          </a:xfrm>
          <a:prstGeom prst="rect">
            <a:avLst/>
          </a:prstGeom>
          <a:noFill/>
        </p:spPr>
        <p:txBody>
          <a:bodyPr wrap="square" lIns="68580" rIns="137160" rtlCol="0" anchor="t">
            <a:spAutoFit/>
          </a:bodyPr>
          <a:lstStyle/>
          <a:p>
            <a:pPr marL="145733" indent="-145733" defTabSz="685800" eaLnBrk="1" fontAlgn="auto" hangingPunct="1">
              <a:spcBef>
                <a:spcPts val="0"/>
              </a:spcBef>
              <a:spcAft>
                <a:spcPts val="0"/>
              </a:spcAft>
              <a:buClr>
                <a:srgbClr val="008AB8"/>
              </a:buClr>
              <a:buFont typeface="System Font Regular"/>
              <a:buChar char="▸"/>
            </a:pPr>
            <a:r>
              <a:rPr lang="en-US" sz="1050" b="1">
                <a:solidFill>
                  <a:srgbClr val="184363"/>
                </a:solidFill>
                <a:latin typeface="Calibri" panose="020F0502020204030204"/>
              </a:rPr>
              <a:t>Finish Program data collection</a:t>
            </a:r>
          </a:p>
          <a:p>
            <a:pPr marL="145733" indent="-145733" defTabSz="685800" eaLnBrk="1" fontAlgn="auto" hangingPunct="1">
              <a:spcBef>
                <a:spcPts val="0"/>
              </a:spcBef>
              <a:spcAft>
                <a:spcPts val="0"/>
              </a:spcAft>
              <a:buClr>
                <a:srgbClr val="008AB8"/>
              </a:buClr>
              <a:buFont typeface="System Font Regular"/>
              <a:buChar char="▸"/>
            </a:pPr>
            <a:r>
              <a:rPr lang="en-US" sz="1050" b="1">
                <a:solidFill>
                  <a:srgbClr val="184363"/>
                </a:solidFill>
                <a:latin typeface="Calibri" panose="020F0502020204030204"/>
              </a:rPr>
              <a:t>Recruit for STLT data collection</a:t>
            </a:r>
          </a:p>
          <a:p>
            <a:pPr marL="145733" indent="-145733" defTabSz="685800" eaLnBrk="1" fontAlgn="auto" hangingPunct="1">
              <a:spcBef>
                <a:spcPts val="0"/>
              </a:spcBef>
              <a:spcAft>
                <a:spcPts val="0"/>
              </a:spcAft>
              <a:buClr>
                <a:srgbClr val="008AB8"/>
              </a:buClr>
              <a:buFont typeface="System Font Regular"/>
              <a:buChar char="▸"/>
            </a:pPr>
            <a:endParaRPr lang="en-US" sz="1050" b="1">
              <a:solidFill>
                <a:srgbClr val="184363"/>
              </a:solidFill>
              <a:latin typeface="Calibri" panose="020F0502020204030204"/>
            </a:endParaRPr>
          </a:p>
          <a:p>
            <a:pPr marL="145733" indent="-145733" defTabSz="685800" eaLnBrk="1" fontAlgn="auto" hangingPunct="1">
              <a:spcBef>
                <a:spcPts val="0"/>
              </a:spcBef>
              <a:spcAft>
                <a:spcPts val="0"/>
              </a:spcAft>
              <a:buClr>
                <a:srgbClr val="008AB8"/>
              </a:buClr>
              <a:buFont typeface="System Font Regular"/>
              <a:buChar char="▸"/>
            </a:pPr>
            <a:endParaRPr lang="en-US" sz="1050" b="1">
              <a:solidFill>
                <a:srgbClr val="184363"/>
              </a:solidFill>
              <a:latin typeface="Calibri" panose="020F0502020204030204"/>
            </a:endParaRPr>
          </a:p>
        </p:txBody>
      </p:sp>
      <p:sp>
        <p:nvSpPr>
          <p:cNvPr id="12" name="TextBox 11">
            <a:extLst>
              <a:ext uri="{FF2B5EF4-FFF2-40B4-BE49-F238E27FC236}">
                <a16:creationId xmlns:a16="http://schemas.microsoft.com/office/drawing/2014/main" id="{1FFBC833-2D2E-D45F-3D33-106C9D7F66CD}"/>
              </a:ext>
            </a:extLst>
          </p:cNvPr>
          <p:cNvSpPr txBox="1"/>
          <p:nvPr/>
        </p:nvSpPr>
        <p:spPr>
          <a:xfrm>
            <a:off x="1809707" y="2453558"/>
            <a:ext cx="1478096" cy="415498"/>
          </a:xfrm>
          <a:prstGeom prst="rect">
            <a:avLst/>
          </a:prstGeom>
          <a:noFill/>
        </p:spPr>
        <p:txBody>
          <a:bodyPr wrap="square" lIns="68580" rIns="137160" rtlCol="0" anchor="t">
            <a:spAutoFit/>
          </a:bodyPr>
          <a:lstStyle/>
          <a:p>
            <a:pPr marL="145733" indent="-145733" defTabSz="685800" eaLnBrk="1" fontAlgn="auto" hangingPunct="1">
              <a:spcBef>
                <a:spcPts val="0"/>
              </a:spcBef>
              <a:spcAft>
                <a:spcPts val="0"/>
              </a:spcAft>
              <a:buClr>
                <a:srgbClr val="008AB8"/>
              </a:buClr>
              <a:buFont typeface="System Font Regular"/>
              <a:buChar char="▸"/>
            </a:pPr>
            <a:r>
              <a:rPr lang="en-US" sz="1050" b="1">
                <a:solidFill>
                  <a:srgbClr val="184363"/>
                </a:solidFill>
                <a:latin typeface="Calibri" panose="020F0502020204030204"/>
              </a:rPr>
              <a:t>STLT data collection </a:t>
            </a:r>
            <a:br>
              <a:rPr lang="en-US" sz="1050" b="1">
                <a:solidFill>
                  <a:srgbClr val="184363"/>
                </a:solidFill>
                <a:latin typeface="Calibri" panose="020F0502020204030204"/>
              </a:rPr>
            </a:br>
            <a:r>
              <a:rPr lang="en-US" sz="1050" b="1">
                <a:solidFill>
                  <a:srgbClr val="184363"/>
                </a:solidFill>
                <a:latin typeface="Calibri" panose="020F0502020204030204"/>
              </a:rPr>
              <a:t>+ current state</a:t>
            </a:r>
          </a:p>
        </p:txBody>
      </p:sp>
      <p:sp>
        <p:nvSpPr>
          <p:cNvPr id="13" name="TextBox 12">
            <a:extLst>
              <a:ext uri="{FF2B5EF4-FFF2-40B4-BE49-F238E27FC236}">
                <a16:creationId xmlns:a16="http://schemas.microsoft.com/office/drawing/2014/main" id="{19D70E6A-9DCA-0996-CF5A-A859AB5912A4}"/>
              </a:ext>
            </a:extLst>
          </p:cNvPr>
          <p:cNvSpPr txBox="1"/>
          <p:nvPr/>
        </p:nvSpPr>
        <p:spPr>
          <a:xfrm>
            <a:off x="4520803" y="2453559"/>
            <a:ext cx="1364535" cy="577081"/>
          </a:xfrm>
          <a:prstGeom prst="rect">
            <a:avLst/>
          </a:prstGeom>
          <a:noFill/>
        </p:spPr>
        <p:txBody>
          <a:bodyPr wrap="square" lIns="68580" rIns="137160" rtlCol="0" anchor="t">
            <a:spAutoFit/>
          </a:bodyPr>
          <a:lstStyle/>
          <a:p>
            <a:pPr marL="145733" indent="-145733" defTabSz="685800" eaLnBrk="1" fontAlgn="auto" hangingPunct="1">
              <a:spcBef>
                <a:spcPts val="0"/>
              </a:spcBef>
              <a:spcAft>
                <a:spcPts val="0"/>
              </a:spcAft>
              <a:buClr>
                <a:srgbClr val="008AB8"/>
              </a:buClr>
              <a:buFont typeface="System Font Regular"/>
              <a:buChar char="▸"/>
            </a:pPr>
            <a:r>
              <a:rPr lang="en-US" sz="1050" b="1">
                <a:solidFill>
                  <a:srgbClr val="184363"/>
                </a:solidFill>
                <a:latin typeface="Calibri" panose="020F0502020204030204"/>
              </a:rPr>
              <a:t>Co-create </a:t>
            </a:r>
            <a:br>
              <a:rPr lang="en-US" sz="1050" b="1">
                <a:solidFill>
                  <a:srgbClr val="184363"/>
                </a:solidFill>
                <a:latin typeface="Calibri" panose="020F0502020204030204"/>
              </a:rPr>
            </a:br>
            <a:r>
              <a:rPr lang="en-US" sz="1050" b="1">
                <a:solidFill>
                  <a:srgbClr val="184363"/>
                </a:solidFill>
                <a:latin typeface="Calibri" panose="020F0502020204030204"/>
              </a:rPr>
              <a:t>future state with PH partners</a:t>
            </a:r>
          </a:p>
        </p:txBody>
      </p:sp>
      <p:sp>
        <p:nvSpPr>
          <p:cNvPr id="17" name="TextBox 16">
            <a:extLst>
              <a:ext uri="{FF2B5EF4-FFF2-40B4-BE49-F238E27FC236}">
                <a16:creationId xmlns:a16="http://schemas.microsoft.com/office/drawing/2014/main" id="{4F216403-7287-F3DD-4296-23D2488A4428}"/>
              </a:ext>
            </a:extLst>
          </p:cNvPr>
          <p:cNvSpPr txBox="1"/>
          <p:nvPr/>
        </p:nvSpPr>
        <p:spPr>
          <a:xfrm>
            <a:off x="5869735" y="2453558"/>
            <a:ext cx="1354307" cy="577081"/>
          </a:xfrm>
          <a:prstGeom prst="rect">
            <a:avLst/>
          </a:prstGeom>
          <a:noFill/>
        </p:spPr>
        <p:txBody>
          <a:bodyPr wrap="square" lIns="68580" rIns="137160" rtlCol="0" anchor="t">
            <a:spAutoFit/>
          </a:bodyPr>
          <a:lstStyle/>
          <a:p>
            <a:pPr marL="145733" indent="-145733" defTabSz="685800" eaLnBrk="1" fontAlgn="auto" hangingPunct="1">
              <a:spcBef>
                <a:spcPts val="0"/>
              </a:spcBef>
              <a:spcAft>
                <a:spcPts val="0"/>
              </a:spcAft>
              <a:buClr>
                <a:srgbClr val="008AB8"/>
              </a:buClr>
              <a:buFont typeface="System Font Regular"/>
              <a:buChar char="▸"/>
            </a:pPr>
            <a:r>
              <a:rPr lang="en-US" sz="1050" b="1">
                <a:solidFill>
                  <a:srgbClr val="184363"/>
                </a:solidFill>
                <a:latin typeface="Calibri" panose="020F0502020204030204"/>
              </a:rPr>
              <a:t>Define 3-5 year strategy with PH partners</a:t>
            </a:r>
          </a:p>
        </p:txBody>
      </p:sp>
      <p:sp>
        <p:nvSpPr>
          <p:cNvPr id="18" name="TextBox 17">
            <a:extLst>
              <a:ext uri="{FF2B5EF4-FFF2-40B4-BE49-F238E27FC236}">
                <a16:creationId xmlns:a16="http://schemas.microsoft.com/office/drawing/2014/main" id="{0CB13247-C1B8-7480-45DE-5D7D6A1CF7EC}"/>
              </a:ext>
            </a:extLst>
          </p:cNvPr>
          <p:cNvSpPr txBox="1"/>
          <p:nvPr/>
        </p:nvSpPr>
        <p:spPr>
          <a:xfrm>
            <a:off x="7224041" y="2453558"/>
            <a:ext cx="1353118" cy="415498"/>
          </a:xfrm>
          <a:prstGeom prst="rect">
            <a:avLst/>
          </a:prstGeom>
          <a:noFill/>
        </p:spPr>
        <p:txBody>
          <a:bodyPr wrap="square" lIns="68580" rIns="137160" rtlCol="0" anchor="t">
            <a:spAutoFit/>
          </a:bodyPr>
          <a:lstStyle/>
          <a:p>
            <a:pPr marL="145733" indent="-145733" defTabSz="685800" eaLnBrk="1" fontAlgn="auto" hangingPunct="1">
              <a:spcBef>
                <a:spcPts val="0"/>
              </a:spcBef>
              <a:spcAft>
                <a:spcPts val="0"/>
              </a:spcAft>
              <a:buClr>
                <a:srgbClr val="008AB8"/>
              </a:buClr>
              <a:buFont typeface="System Font Regular"/>
              <a:buChar char="▸"/>
            </a:pPr>
            <a:r>
              <a:rPr lang="en-US" sz="1050" b="1">
                <a:solidFill>
                  <a:srgbClr val="184363"/>
                </a:solidFill>
                <a:latin typeface="Calibri" panose="020F0502020204030204"/>
              </a:rPr>
              <a:t>Begin E2E </a:t>
            </a:r>
            <a:br>
              <a:rPr lang="en-US" sz="1050" b="1">
                <a:solidFill>
                  <a:srgbClr val="184363"/>
                </a:solidFill>
                <a:latin typeface="Calibri" panose="020F0502020204030204"/>
              </a:rPr>
            </a:br>
            <a:r>
              <a:rPr lang="en-US" sz="1050" b="1">
                <a:solidFill>
                  <a:srgbClr val="184363"/>
                </a:solidFill>
                <a:latin typeface="Calibri" panose="020F0502020204030204"/>
              </a:rPr>
              <a:t>Service Design</a:t>
            </a:r>
          </a:p>
        </p:txBody>
      </p:sp>
      <p:sp>
        <p:nvSpPr>
          <p:cNvPr id="35" name="Rectangle 34">
            <a:extLst>
              <a:ext uri="{FF2B5EF4-FFF2-40B4-BE49-F238E27FC236}">
                <a16:creationId xmlns:a16="http://schemas.microsoft.com/office/drawing/2014/main" id="{2B8BBF4C-FA35-7A46-3328-E3375A336270}"/>
              </a:ext>
            </a:extLst>
          </p:cNvPr>
          <p:cNvSpPr/>
          <p:nvPr/>
        </p:nvSpPr>
        <p:spPr>
          <a:xfrm>
            <a:off x="460652" y="1783635"/>
            <a:ext cx="1338703" cy="411846"/>
          </a:xfrm>
          <a:prstGeom prst="rect">
            <a:avLst/>
          </a:prstGeom>
          <a:solidFill>
            <a:srgbClr val="20C0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a:solidFill>
                  <a:prstClr val="white"/>
                </a:solidFill>
                <a:latin typeface="Calibri" panose="020F0502020204030204"/>
              </a:rPr>
              <a:t>February</a:t>
            </a:r>
          </a:p>
        </p:txBody>
      </p:sp>
      <p:sp>
        <p:nvSpPr>
          <p:cNvPr id="36" name="Rectangle 35">
            <a:extLst>
              <a:ext uri="{FF2B5EF4-FFF2-40B4-BE49-F238E27FC236}">
                <a16:creationId xmlns:a16="http://schemas.microsoft.com/office/drawing/2014/main" id="{83C0FEA1-0ABD-71DF-9432-4F54EF5FF3AF}"/>
              </a:ext>
            </a:extLst>
          </p:cNvPr>
          <p:cNvSpPr/>
          <p:nvPr/>
        </p:nvSpPr>
        <p:spPr>
          <a:xfrm>
            <a:off x="1816824" y="1783635"/>
            <a:ext cx="1338703" cy="411846"/>
          </a:xfrm>
          <a:prstGeom prst="rect">
            <a:avLst/>
          </a:prstGeom>
          <a:solidFill>
            <a:srgbClr val="06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a:solidFill>
                  <a:prstClr val="white"/>
                </a:solidFill>
                <a:latin typeface="Calibri" panose="020F0502020204030204"/>
              </a:rPr>
              <a:t>March</a:t>
            </a:r>
          </a:p>
        </p:txBody>
      </p:sp>
      <p:sp>
        <p:nvSpPr>
          <p:cNvPr id="37" name="Rectangle 36">
            <a:extLst>
              <a:ext uri="{FF2B5EF4-FFF2-40B4-BE49-F238E27FC236}">
                <a16:creationId xmlns:a16="http://schemas.microsoft.com/office/drawing/2014/main" id="{DA206EA9-BF25-F425-B49E-1CD4D91098A8}"/>
              </a:ext>
            </a:extLst>
          </p:cNvPr>
          <p:cNvSpPr/>
          <p:nvPr/>
        </p:nvSpPr>
        <p:spPr>
          <a:xfrm>
            <a:off x="3172995" y="1783635"/>
            <a:ext cx="1338703" cy="411846"/>
          </a:xfrm>
          <a:prstGeom prst="rect">
            <a:avLst/>
          </a:prstGeom>
          <a:solidFill>
            <a:srgbClr val="06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a:solidFill>
                  <a:prstClr val="white"/>
                </a:solidFill>
                <a:latin typeface="Calibri" panose="020F0502020204030204"/>
              </a:rPr>
              <a:t>April</a:t>
            </a:r>
          </a:p>
        </p:txBody>
      </p:sp>
      <p:sp>
        <p:nvSpPr>
          <p:cNvPr id="38" name="Rectangle 37">
            <a:extLst>
              <a:ext uri="{FF2B5EF4-FFF2-40B4-BE49-F238E27FC236}">
                <a16:creationId xmlns:a16="http://schemas.microsoft.com/office/drawing/2014/main" id="{C7B887ED-F4B0-9696-7BB9-0349D0C0F428}"/>
              </a:ext>
            </a:extLst>
          </p:cNvPr>
          <p:cNvSpPr/>
          <p:nvPr/>
        </p:nvSpPr>
        <p:spPr>
          <a:xfrm>
            <a:off x="4529167" y="1783635"/>
            <a:ext cx="1338703" cy="411846"/>
          </a:xfrm>
          <a:prstGeom prst="rect">
            <a:avLst/>
          </a:prstGeom>
          <a:solidFill>
            <a:srgbClr val="06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a:solidFill>
                  <a:prstClr val="white"/>
                </a:solidFill>
                <a:latin typeface="Calibri" panose="020F0502020204030204"/>
              </a:rPr>
              <a:t>May</a:t>
            </a:r>
          </a:p>
        </p:txBody>
      </p:sp>
      <p:sp>
        <p:nvSpPr>
          <p:cNvPr id="39" name="Rectangle 38">
            <a:extLst>
              <a:ext uri="{FF2B5EF4-FFF2-40B4-BE49-F238E27FC236}">
                <a16:creationId xmlns:a16="http://schemas.microsoft.com/office/drawing/2014/main" id="{DABDF22E-83FD-025B-4A5B-DB2677F7EDE8}"/>
              </a:ext>
            </a:extLst>
          </p:cNvPr>
          <p:cNvSpPr/>
          <p:nvPr/>
        </p:nvSpPr>
        <p:spPr>
          <a:xfrm>
            <a:off x="5885339" y="1783635"/>
            <a:ext cx="1338703" cy="411846"/>
          </a:xfrm>
          <a:prstGeom prst="rect">
            <a:avLst/>
          </a:prstGeom>
          <a:solidFill>
            <a:srgbClr val="06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a:solidFill>
                  <a:prstClr val="white"/>
                </a:solidFill>
                <a:latin typeface="Calibri" panose="020F0502020204030204"/>
              </a:rPr>
              <a:t>June</a:t>
            </a:r>
          </a:p>
        </p:txBody>
      </p:sp>
      <p:sp>
        <p:nvSpPr>
          <p:cNvPr id="40" name="Rectangle 39">
            <a:extLst>
              <a:ext uri="{FF2B5EF4-FFF2-40B4-BE49-F238E27FC236}">
                <a16:creationId xmlns:a16="http://schemas.microsoft.com/office/drawing/2014/main" id="{80063020-A938-B21B-A1F6-163BE473A0A4}"/>
              </a:ext>
            </a:extLst>
          </p:cNvPr>
          <p:cNvSpPr/>
          <p:nvPr/>
        </p:nvSpPr>
        <p:spPr>
          <a:xfrm>
            <a:off x="7241511" y="1780671"/>
            <a:ext cx="1338703" cy="411846"/>
          </a:xfrm>
          <a:prstGeom prst="rect">
            <a:avLst/>
          </a:prstGeom>
          <a:solidFill>
            <a:srgbClr val="06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r>
              <a:rPr lang="en-US" sz="1050">
                <a:solidFill>
                  <a:prstClr val="white"/>
                </a:solidFill>
                <a:latin typeface="Calibri" panose="020F0502020204030204"/>
              </a:rPr>
              <a:t>July</a:t>
            </a:r>
          </a:p>
        </p:txBody>
      </p:sp>
      <p:sp>
        <p:nvSpPr>
          <p:cNvPr id="43" name="TextBox 42">
            <a:extLst>
              <a:ext uri="{FF2B5EF4-FFF2-40B4-BE49-F238E27FC236}">
                <a16:creationId xmlns:a16="http://schemas.microsoft.com/office/drawing/2014/main" id="{F13348B8-E697-FC8C-9D6F-4332A3864F03}"/>
              </a:ext>
            </a:extLst>
          </p:cNvPr>
          <p:cNvSpPr txBox="1"/>
          <p:nvPr/>
        </p:nvSpPr>
        <p:spPr>
          <a:xfrm>
            <a:off x="3160443" y="2453558"/>
            <a:ext cx="1474550" cy="415498"/>
          </a:xfrm>
          <a:prstGeom prst="rect">
            <a:avLst/>
          </a:prstGeom>
          <a:noFill/>
        </p:spPr>
        <p:txBody>
          <a:bodyPr wrap="square" lIns="68580" rIns="137160" rtlCol="0" anchor="t">
            <a:spAutoFit/>
          </a:bodyPr>
          <a:lstStyle/>
          <a:p>
            <a:pPr marL="145733" indent="-145733" defTabSz="685800" eaLnBrk="1" fontAlgn="auto" hangingPunct="1">
              <a:spcBef>
                <a:spcPts val="0"/>
              </a:spcBef>
              <a:spcAft>
                <a:spcPts val="0"/>
              </a:spcAft>
              <a:buClr>
                <a:srgbClr val="008AB8"/>
              </a:buClr>
              <a:buFont typeface="System Font Regular"/>
              <a:buChar char="▸"/>
            </a:pPr>
            <a:r>
              <a:rPr lang="en-US" sz="1050" b="1">
                <a:solidFill>
                  <a:srgbClr val="184363"/>
                </a:solidFill>
                <a:latin typeface="Calibri" panose="020F0502020204030204"/>
              </a:rPr>
              <a:t>STLT data collection</a:t>
            </a:r>
            <a:br>
              <a:rPr lang="en-US" sz="1050" b="1">
                <a:solidFill>
                  <a:srgbClr val="184363"/>
                </a:solidFill>
                <a:latin typeface="Calibri" panose="020F0502020204030204"/>
              </a:rPr>
            </a:br>
            <a:r>
              <a:rPr lang="en-US" sz="1050" b="1">
                <a:solidFill>
                  <a:srgbClr val="184363"/>
                </a:solidFill>
                <a:latin typeface="Calibri" panose="020F0502020204030204"/>
              </a:rPr>
              <a:t>+ current state</a:t>
            </a:r>
          </a:p>
        </p:txBody>
      </p:sp>
      <p:sp>
        <p:nvSpPr>
          <p:cNvPr id="44" name="Triangle 43">
            <a:extLst>
              <a:ext uri="{FF2B5EF4-FFF2-40B4-BE49-F238E27FC236}">
                <a16:creationId xmlns:a16="http://schemas.microsoft.com/office/drawing/2014/main" id="{FE918E31-BD44-BAAC-6F52-DD888F62735F}"/>
              </a:ext>
              <a:ext uri="{C183D7F6-B498-43B3-948B-1728B52AA6E4}">
                <adec:decorative xmlns:adec="http://schemas.microsoft.com/office/drawing/2017/decorative" val="1"/>
              </a:ext>
            </a:extLst>
          </p:cNvPr>
          <p:cNvSpPr/>
          <p:nvPr/>
        </p:nvSpPr>
        <p:spPr>
          <a:xfrm rot="5400000">
            <a:off x="8441455" y="1806937"/>
            <a:ext cx="596972" cy="373916"/>
          </a:xfrm>
          <a:prstGeom prst="triangle">
            <a:avLst/>
          </a:prstGeom>
          <a:solidFill>
            <a:srgbClr val="065F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702C8854-F032-E1E9-39CA-F7DB6BD93A09}"/>
              </a:ext>
              <a:ext uri="{C183D7F6-B498-43B3-948B-1728B52AA6E4}">
                <adec:decorative xmlns:adec="http://schemas.microsoft.com/office/drawing/2017/decorative" val="1"/>
              </a:ext>
            </a:extLst>
          </p:cNvPr>
          <p:cNvCxnSpPr>
            <a:cxnSpLocks/>
          </p:cNvCxnSpPr>
          <p:nvPr/>
        </p:nvCxnSpPr>
        <p:spPr>
          <a:xfrm>
            <a:off x="460652" y="1778433"/>
            <a:ext cx="0" cy="12661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3CC279-DF62-7537-3D79-F19ED96AF55E}"/>
              </a:ext>
              <a:ext uri="{C183D7F6-B498-43B3-948B-1728B52AA6E4}">
                <adec:decorative xmlns:adec="http://schemas.microsoft.com/office/drawing/2017/decorative" val="1"/>
              </a:ext>
            </a:extLst>
          </p:cNvPr>
          <p:cNvCxnSpPr>
            <a:cxnSpLocks/>
          </p:cNvCxnSpPr>
          <p:nvPr/>
        </p:nvCxnSpPr>
        <p:spPr>
          <a:xfrm>
            <a:off x="5865671" y="1778434"/>
            <a:ext cx="0" cy="12661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AEC484F-47A1-6D0A-E5CC-0BEB08A7FCF6}"/>
              </a:ext>
              <a:ext uri="{C183D7F6-B498-43B3-948B-1728B52AA6E4}">
                <adec:decorative xmlns:adec="http://schemas.microsoft.com/office/drawing/2017/decorative" val="1"/>
              </a:ext>
            </a:extLst>
          </p:cNvPr>
          <p:cNvCxnSpPr>
            <a:cxnSpLocks/>
          </p:cNvCxnSpPr>
          <p:nvPr/>
        </p:nvCxnSpPr>
        <p:spPr>
          <a:xfrm>
            <a:off x="1811906" y="1778434"/>
            <a:ext cx="0" cy="12661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B8568DE-08E2-992C-7454-03B997BFB662}"/>
              </a:ext>
              <a:ext uri="{C183D7F6-B498-43B3-948B-1728B52AA6E4}">
                <adec:decorative xmlns:adec="http://schemas.microsoft.com/office/drawing/2017/decorative" val="1"/>
              </a:ext>
            </a:extLst>
          </p:cNvPr>
          <p:cNvCxnSpPr>
            <a:cxnSpLocks/>
          </p:cNvCxnSpPr>
          <p:nvPr/>
        </p:nvCxnSpPr>
        <p:spPr>
          <a:xfrm>
            <a:off x="3163161" y="1778434"/>
            <a:ext cx="0" cy="12661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84B4290-FE35-0B81-47C4-D5FEEEB4D1CE}"/>
              </a:ext>
              <a:ext uri="{C183D7F6-B498-43B3-948B-1728B52AA6E4}">
                <adec:decorative xmlns:adec="http://schemas.microsoft.com/office/drawing/2017/decorative" val="1"/>
              </a:ext>
            </a:extLst>
          </p:cNvPr>
          <p:cNvCxnSpPr>
            <a:cxnSpLocks/>
          </p:cNvCxnSpPr>
          <p:nvPr/>
        </p:nvCxnSpPr>
        <p:spPr>
          <a:xfrm>
            <a:off x="8568182" y="1778433"/>
            <a:ext cx="0" cy="1266179"/>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133902-49C6-8920-7E12-064EB0F8FC9B}"/>
              </a:ext>
              <a:ext uri="{C183D7F6-B498-43B3-948B-1728B52AA6E4}">
                <adec:decorative xmlns:adec="http://schemas.microsoft.com/office/drawing/2017/decorative" val="1"/>
              </a:ext>
            </a:extLst>
          </p:cNvPr>
          <p:cNvCxnSpPr>
            <a:cxnSpLocks/>
          </p:cNvCxnSpPr>
          <p:nvPr/>
        </p:nvCxnSpPr>
        <p:spPr>
          <a:xfrm>
            <a:off x="7216925" y="1778434"/>
            <a:ext cx="0" cy="1266179"/>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21C6F31-F1E1-04D3-9AF0-B8DF86ACEEBC}"/>
              </a:ext>
              <a:ext uri="{C183D7F6-B498-43B3-948B-1728B52AA6E4}">
                <adec:decorative xmlns:adec="http://schemas.microsoft.com/office/drawing/2017/decorative" val="1"/>
              </a:ext>
            </a:extLst>
          </p:cNvPr>
          <p:cNvCxnSpPr>
            <a:cxnSpLocks/>
          </p:cNvCxnSpPr>
          <p:nvPr/>
        </p:nvCxnSpPr>
        <p:spPr>
          <a:xfrm>
            <a:off x="4514416" y="1778434"/>
            <a:ext cx="0" cy="126617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996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F4E599-AD19-0F70-2CA5-D9375A3DD34B}"/>
              </a:ext>
            </a:extLst>
          </p:cNvPr>
          <p:cNvSpPr txBox="1">
            <a:spLocks/>
          </p:cNvSpPr>
          <p:nvPr/>
        </p:nvSpPr>
        <p:spPr>
          <a:xfrm>
            <a:off x="533400" y="2174877"/>
            <a:ext cx="4038601" cy="502444"/>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lang="en-US" sz="2800" b="1" kern="1200" dirty="0" smtClean="0">
                <a:solidFill>
                  <a:srgbClr val="32A0C2"/>
                </a:solidFill>
                <a:latin typeface="Arial"/>
                <a:ea typeface="+mj-ea"/>
                <a:cs typeface="Arial"/>
              </a:defRPr>
            </a:lvl1pPr>
          </a:lstStyle>
          <a:p>
            <a:pPr defTabSz="685800" fontAlgn="auto">
              <a:spcAft>
                <a:spcPts val="0"/>
              </a:spcAft>
              <a:defRPr/>
            </a:pPr>
            <a:r>
              <a:rPr lang="en-US" sz="2700" b="0">
                <a:solidFill>
                  <a:prstClr val="white"/>
                </a:solidFill>
                <a:latin typeface="Century Gothic" panose="020B0502020202020204" pitchFamily="34" charset="0"/>
              </a:rPr>
              <a:t>Questions?</a:t>
            </a:r>
          </a:p>
        </p:txBody>
      </p:sp>
      <p:sp>
        <p:nvSpPr>
          <p:cNvPr id="7" name="Slide Number Placeholder 6">
            <a:extLst>
              <a:ext uri="{FF2B5EF4-FFF2-40B4-BE49-F238E27FC236}">
                <a16:creationId xmlns:a16="http://schemas.microsoft.com/office/drawing/2014/main" id="{5A96810D-5EE1-9E57-DA26-B16C15B1F8D2}"/>
              </a:ext>
            </a:extLst>
          </p:cNvPr>
          <p:cNvSpPr>
            <a:spLocks noGrp="1"/>
          </p:cNvSpPr>
          <p:nvPr>
            <p:ph type="sldNum" sz="quarter" idx="12"/>
          </p:nvPr>
        </p:nvSpPr>
        <p:spPr/>
        <p:txBody>
          <a:bodyPr/>
          <a:lstStyle/>
          <a:p>
            <a:pPr defTabSz="685800" eaLnBrk="1" fontAlgn="auto" hangingPunct="1">
              <a:spcBef>
                <a:spcPts val="0"/>
              </a:spcBef>
              <a:spcAft>
                <a:spcPts val="0"/>
              </a:spcAft>
            </a:pPr>
            <a:fld id="{330EA680-D336-4FF7-8B7A-9848BB0A1C32}" type="slidenum">
              <a:rPr lang="en-US"/>
              <a:pPr defTabSz="685800" eaLnBrk="1" fontAlgn="auto" hangingPunct="1">
                <a:spcBef>
                  <a:spcPts val="0"/>
                </a:spcBef>
                <a:spcAft>
                  <a:spcPts val="0"/>
                </a:spcAft>
              </a:pPr>
              <a:t>20</a:t>
            </a:fld>
            <a:endParaRPr lang="en-US"/>
          </a:p>
        </p:txBody>
      </p:sp>
      <p:sp>
        <p:nvSpPr>
          <p:cNvPr id="5" name="Title 4" hidden="1">
            <a:extLst>
              <a:ext uri="{FF2B5EF4-FFF2-40B4-BE49-F238E27FC236}">
                <a16:creationId xmlns:a16="http://schemas.microsoft.com/office/drawing/2014/main" id="{09E8CBD2-FFEF-FD9E-A8FA-FB49E9FE9DD9}"/>
              </a:ext>
            </a:extLst>
          </p:cNvPr>
          <p:cNvSpPr>
            <a:spLocks noGrp="1"/>
          </p:cNvSpPr>
          <p:nvPr>
            <p:ph type="title" idx="4294967295"/>
          </p:nvPr>
        </p:nvSpPr>
        <p:spPr/>
        <p:txBody>
          <a:bodyPr/>
          <a:lstStyle/>
          <a:p>
            <a:r>
              <a:rPr lang="en-US"/>
              <a:t>Questions</a:t>
            </a:r>
          </a:p>
        </p:txBody>
      </p:sp>
    </p:spTree>
    <p:extLst>
      <p:ext uri="{BB962C8B-B14F-4D97-AF65-F5344CB8AC3E}">
        <p14:creationId xmlns:p14="http://schemas.microsoft.com/office/powerpoint/2010/main" val="2176966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2" y="2491765"/>
            <a:ext cx="8294913" cy="871538"/>
          </a:xfrm>
        </p:spPr>
        <p:txBody>
          <a:bodyPr/>
          <a:lstStyle/>
          <a:p>
            <a:r>
              <a:rPr lang="en-US"/>
              <a:t>Sharing NNDSS Power BI reports with jurisdictions</a:t>
            </a:r>
          </a:p>
        </p:txBody>
      </p:sp>
      <p:sp>
        <p:nvSpPr>
          <p:cNvPr id="6" name="Text Placeholder 5"/>
          <p:cNvSpPr>
            <a:spLocks noGrp="1"/>
          </p:cNvSpPr>
          <p:nvPr>
            <p:ph type="body" idx="1"/>
          </p:nvPr>
        </p:nvSpPr>
        <p:spPr>
          <a:xfrm>
            <a:off x="457201" y="3888224"/>
            <a:ext cx="7772400" cy="1088625"/>
          </a:xfrm>
        </p:spPr>
        <p:txBody>
          <a:bodyPr/>
          <a:lstStyle/>
          <a:p>
            <a:r>
              <a:rPr lang="en-US"/>
              <a:t>Michelle Lin, PhD, MSPH</a:t>
            </a:r>
          </a:p>
          <a:p>
            <a:r>
              <a:rPr lang="en-US"/>
              <a:t>Office of Public Health Data, Surveillance, and Technology</a:t>
            </a:r>
          </a:p>
        </p:txBody>
      </p:sp>
    </p:spTree>
    <p:extLst>
      <p:ext uri="{BB962C8B-B14F-4D97-AF65-F5344CB8AC3E}">
        <p14:creationId xmlns:p14="http://schemas.microsoft.com/office/powerpoint/2010/main" val="2608859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410B08E5-14FD-5CA1-27BF-60E45F1E4671}"/>
              </a:ext>
            </a:extLst>
          </p:cNvPr>
          <p:cNvSpPr txBox="1">
            <a:spLocks noGrp="1"/>
          </p:cNvSpPr>
          <p:nvPr>
            <p:ph type="title" idx="4294967295"/>
          </p:nvPr>
        </p:nvSpPr>
        <p:spPr>
          <a:xfrm>
            <a:off x="319455" y="235130"/>
            <a:ext cx="8229600" cy="5379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3000"/>
              </a:lnSpc>
              <a:spcBef>
                <a:spcPct val="0"/>
              </a:spcBef>
              <a:spcAft>
                <a:spcPct val="0"/>
              </a:spcAft>
              <a:defRPr sz="2800" b="1" kern="1200" baseline="0">
                <a:solidFill>
                  <a:srgbClr val="0039A6"/>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ts val="3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39A6"/>
                </a:solidFill>
                <a:effectLst/>
                <a:uLnTx/>
                <a:uFillTx/>
                <a:latin typeface="Calibri" pitchFamily="34" charset="0"/>
                <a:ea typeface="+mj-ea"/>
                <a:cs typeface="+mj-cs"/>
              </a:rPr>
              <a:t>Public Health Data Strategy</a:t>
            </a:r>
          </a:p>
        </p:txBody>
      </p:sp>
      <p:sp>
        <p:nvSpPr>
          <p:cNvPr id="4" name="Rectangle 3">
            <a:extLst>
              <a:ext uri="{FF2B5EF4-FFF2-40B4-BE49-F238E27FC236}">
                <a16:creationId xmlns:a16="http://schemas.microsoft.com/office/drawing/2014/main" id="{CAD89D4D-B630-489C-C349-DD542EB83DE0}"/>
              </a:ext>
            </a:extLst>
          </p:cNvPr>
          <p:cNvSpPr/>
          <p:nvPr/>
        </p:nvSpPr>
        <p:spPr>
          <a:xfrm>
            <a:off x="318830" y="1185685"/>
            <a:ext cx="8616122" cy="614226"/>
          </a:xfrm>
          <a:prstGeom prst="rect">
            <a:avLst/>
          </a:prstGeom>
          <a:solidFill>
            <a:srgbClr val="164E62"/>
          </a:solidFill>
          <a:ln>
            <a:solidFill>
              <a:srgbClr val="F0F3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50684">
              <a:buClr>
                <a:srgbClr val="000000"/>
              </a:buClr>
              <a:defRPr/>
            </a:pPr>
            <a:r>
              <a:rPr lang="en-US" sz="1800" b="1">
                <a:solidFill>
                  <a:schemeClr val="bg2"/>
                </a:solidFill>
                <a:latin typeface="Calibri" panose="020F0502020204030204" pitchFamily="34" charset="0"/>
                <a:cs typeface="Calibri" panose="020F0502020204030204" pitchFamily="34" charset="0"/>
              </a:rPr>
              <a:t>Goal 3: Visualize and share insights to inform public health action</a:t>
            </a:r>
            <a:endParaRPr lang="en-US" b="1">
              <a:solidFill>
                <a:schemeClr val="bg2"/>
              </a:solidFill>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82DF389E-E541-DF11-F2EB-DC4CBDB7DC6D}"/>
              </a:ext>
            </a:extLst>
          </p:cNvPr>
          <p:cNvSpPr/>
          <p:nvPr/>
        </p:nvSpPr>
        <p:spPr>
          <a:xfrm>
            <a:off x="318830" y="1786622"/>
            <a:ext cx="8616122" cy="836811"/>
          </a:xfrm>
          <a:prstGeom prst="rect">
            <a:avLst/>
          </a:prstGeom>
          <a:solidFill>
            <a:srgbClr val="164E62"/>
          </a:solidFill>
          <a:ln>
            <a:solidFill>
              <a:srgbClr val="F0F3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50684">
              <a:buClr>
                <a:srgbClr val="000000"/>
              </a:buClr>
              <a:defRPr/>
            </a:pPr>
            <a:r>
              <a:rPr lang="en-US" sz="1800" b="1">
                <a:solidFill>
                  <a:schemeClr val="bg2"/>
                </a:solidFill>
                <a:latin typeface="Calibri" panose="020F0502020204030204" pitchFamily="34" charset="0"/>
                <a:cs typeface="Calibri" panose="020F0502020204030204" pitchFamily="34" charset="0"/>
              </a:rPr>
              <a:t>3.2 Data and visualizations available within 2–3 days (from 5–90+ days) for CDC programs and STLTs* since time of receiving case data at CDC for at least 1 nationally notifiable condition (i.e., viral hepatitis)</a:t>
            </a:r>
            <a:endParaRPr lang="en-US" b="1">
              <a:solidFill>
                <a:schemeClr val="bg2"/>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992A8517-3C1E-623B-380F-0D5AC5437F59}"/>
              </a:ext>
            </a:extLst>
          </p:cNvPr>
          <p:cNvSpPr>
            <a:spLocks noGrp="1"/>
          </p:cNvSpPr>
          <p:nvPr>
            <p:ph type="body" sz="quarter" idx="10"/>
          </p:nvPr>
        </p:nvSpPr>
        <p:spPr>
          <a:xfrm>
            <a:off x="341436" y="2720545"/>
            <a:ext cx="8593516" cy="658955"/>
          </a:xfrm>
          <a:noFill/>
          <a:ln w="22225">
            <a:solidFill>
              <a:schemeClr val="accent1">
                <a:shade val="50000"/>
              </a:schemeClr>
            </a:solidFill>
          </a:ln>
        </p:spPr>
        <p:txBody>
          <a:bodyPr/>
          <a:lstStyle/>
          <a:p>
            <a:pPr marL="0" indent="0">
              <a:buNone/>
            </a:pPr>
            <a:r>
              <a:rPr lang="en-US" sz="1600" b="1">
                <a:solidFill>
                  <a:srgbClr val="000000"/>
                </a:solidFill>
                <a:latin typeface="Calibri"/>
                <a:cs typeface="Calibri"/>
              </a:rPr>
              <a:t>Success Metric:</a:t>
            </a:r>
            <a:r>
              <a:rPr lang="en-US" sz="1600">
                <a:solidFill>
                  <a:srgbClr val="000000"/>
                </a:solidFill>
                <a:latin typeface="Calibri"/>
                <a:cs typeface="Calibri"/>
              </a:rPr>
              <a:t>  </a:t>
            </a:r>
            <a:r>
              <a:rPr lang="en-US" sz="1600">
                <a:solidFill>
                  <a:schemeClr val="accent4">
                    <a:lumMod val="50000"/>
                  </a:schemeClr>
                </a:solidFill>
                <a:latin typeface="Calibri"/>
                <a:cs typeface="Calibri"/>
              </a:rPr>
              <a:t>dashboards can be easily accessed and used for data analytics and to improve data quality.</a:t>
            </a:r>
            <a:r>
              <a:rPr lang="en-US" sz="1400">
                <a:solidFill>
                  <a:schemeClr val="accent4">
                    <a:lumMod val="50000"/>
                  </a:schemeClr>
                </a:solidFill>
                <a:latin typeface="Calibri"/>
                <a:cs typeface="Calibri"/>
              </a:rPr>
              <a:t> </a:t>
            </a:r>
            <a:endParaRPr lang="en-US" sz="1400">
              <a:solidFill>
                <a:schemeClr val="accent4">
                  <a:lumMod val="50000"/>
                </a:schemeClr>
              </a:solidFill>
              <a:cs typeface="Calibri"/>
            </a:endParaRPr>
          </a:p>
        </p:txBody>
      </p:sp>
      <p:sp>
        <p:nvSpPr>
          <p:cNvPr id="24" name="TextBox 23">
            <a:extLst>
              <a:ext uri="{FF2B5EF4-FFF2-40B4-BE49-F238E27FC236}">
                <a16:creationId xmlns:a16="http://schemas.microsoft.com/office/drawing/2014/main" id="{D4F06564-284B-F739-A8E7-374407ED56D8}"/>
              </a:ext>
            </a:extLst>
          </p:cNvPr>
          <p:cNvSpPr txBox="1"/>
          <p:nvPr/>
        </p:nvSpPr>
        <p:spPr>
          <a:xfrm>
            <a:off x="249661" y="3524140"/>
            <a:ext cx="6384318" cy="369332"/>
          </a:xfrm>
          <a:prstGeom prst="rect">
            <a:avLst/>
          </a:prstGeom>
          <a:noFill/>
        </p:spPr>
        <p:txBody>
          <a:bodyPr wrap="square" rtlCol="0">
            <a:spAutoFit/>
          </a:bodyPr>
          <a:lstStyle/>
          <a:p>
            <a:pPr marL="285750" indent="-285750">
              <a:buFont typeface="Arial" panose="020B0604020202020204" pitchFamily="34" charset="0"/>
              <a:buChar char="•"/>
            </a:pPr>
            <a:r>
              <a:rPr lang="en-US" b="1">
                <a:solidFill>
                  <a:srgbClr val="000000"/>
                </a:solidFill>
                <a:latin typeface="Calibri" panose="020F0502020204030204" pitchFamily="34" charset="0"/>
              </a:rPr>
              <a:t>Two dashboards are ready for STLT* users </a:t>
            </a:r>
          </a:p>
        </p:txBody>
      </p:sp>
      <p:sp>
        <p:nvSpPr>
          <p:cNvPr id="6" name="TextBox 5">
            <a:extLst>
              <a:ext uri="{FF2B5EF4-FFF2-40B4-BE49-F238E27FC236}">
                <a16:creationId xmlns:a16="http://schemas.microsoft.com/office/drawing/2014/main" id="{81A7BCEA-9E35-511B-D82D-1FF1F1077F73}"/>
              </a:ext>
            </a:extLst>
          </p:cNvPr>
          <p:cNvSpPr txBox="1"/>
          <p:nvPr/>
        </p:nvSpPr>
        <p:spPr>
          <a:xfrm>
            <a:off x="565024" y="4818424"/>
            <a:ext cx="6597776" cy="276999"/>
          </a:xfrm>
          <a:prstGeom prst="rect">
            <a:avLst/>
          </a:prstGeom>
          <a:noFill/>
        </p:spPr>
        <p:txBody>
          <a:bodyPr wrap="square">
            <a:spAutoFit/>
          </a:bodyPr>
          <a:lstStyle/>
          <a:p>
            <a:r>
              <a:rPr lang="en-US" sz="1200" b="0" i="0">
                <a:solidFill>
                  <a:srgbClr val="333333"/>
                </a:solidFill>
                <a:effectLst/>
                <a:latin typeface="SegoeUIRegular"/>
              </a:rPr>
              <a:t>*STLT: State, Tribal, Local and Territorial health departments</a:t>
            </a:r>
            <a:endParaRPr lang="en-US" sz="1200"/>
          </a:p>
        </p:txBody>
      </p:sp>
      <p:sp>
        <p:nvSpPr>
          <p:cNvPr id="7" name="TextBox 6">
            <a:extLst>
              <a:ext uri="{FF2B5EF4-FFF2-40B4-BE49-F238E27FC236}">
                <a16:creationId xmlns:a16="http://schemas.microsoft.com/office/drawing/2014/main" id="{56BE7E14-136B-1665-7833-09526D76D4E4}"/>
              </a:ext>
            </a:extLst>
          </p:cNvPr>
          <p:cNvSpPr txBox="1"/>
          <p:nvPr/>
        </p:nvSpPr>
        <p:spPr>
          <a:xfrm>
            <a:off x="4434255" y="4760120"/>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lang="en-US"/>
          </a:p>
        </p:txBody>
      </p:sp>
    </p:spTree>
    <p:extLst>
      <p:ext uri="{BB962C8B-B14F-4D97-AF65-F5344CB8AC3E}">
        <p14:creationId xmlns:p14="http://schemas.microsoft.com/office/powerpoint/2010/main" val="160636076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68580" tIns="34290" rIns="68580" bIns="34290" anchor="b" anchorCtr="0"/>
          <a:lstStyle/>
          <a:p>
            <a:r>
              <a:rPr lang="en-US" sz="2775">
                <a:latin typeface="Calibri"/>
                <a:cs typeface="Calibri"/>
              </a:rPr>
              <a:t>Topics</a:t>
            </a:r>
            <a:endParaRPr lang="en-US"/>
          </a:p>
        </p:txBody>
      </p:sp>
      <p:sp>
        <p:nvSpPr>
          <p:cNvPr id="3" name="Content Placeholder 2"/>
          <p:cNvSpPr>
            <a:spLocks noGrp="1"/>
          </p:cNvSpPr>
          <p:nvPr>
            <p:ph type="body" sz="quarter" idx="10"/>
          </p:nvPr>
        </p:nvSpPr>
        <p:spPr>
          <a:xfrm>
            <a:off x="457202" y="1158875"/>
            <a:ext cx="7837714" cy="3341688"/>
          </a:xfrm>
        </p:spPr>
        <p:txBody>
          <a:bodyPr/>
          <a:lstStyle/>
          <a:p>
            <a:pPr marL="342424" indent="-342424"/>
            <a:r>
              <a:rPr lang="en-US" sz="1988" b="1">
                <a:solidFill>
                  <a:srgbClr val="000000"/>
                </a:solidFill>
                <a:latin typeface="Calibri"/>
                <a:cs typeface="Calibri"/>
              </a:rPr>
              <a:t>Two Power BI reports/dashboards to share with jurisdictions</a:t>
            </a:r>
          </a:p>
          <a:p>
            <a:pPr marL="742482" lvl="1" indent="-342424"/>
            <a:r>
              <a:rPr lang="en-US" sz="1988">
                <a:latin typeface="Calibri"/>
                <a:cs typeface="Calibri"/>
              </a:rPr>
              <a:t>NNDSS* Analytics Dashboard</a:t>
            </a:r>
          </a:p>
          <a:p>
            <a:pPr marL="742482" lvl="1" indent="-342424"/>
            <a:r>
              <a:rPr lang="en-US" sz="1988">
                <a:latin typeface="Calibri"/>
                <a:cs typeface="Calibri"/>
              </a:rPr>
              <a:t>NNDSS Data Element Completeness Dashboard</a:t>
            </a:r>
          </a:p>
        </p:txBody>
      </p:sp>
      <p:sp>
        <p:nvSpPr>
          <p:cNvPr id="4" name="TextBox 3">
            <a:extLst>
              <a:ext uri="{FF2B5EF4-FFF2-40B4-BE49-F238E27FC236}">
                <a16:creationId xmlns:a16="http://schemas.microsoft.com/office/drawing/2014/main" id="{A789621B-42C5-C79F-089F-14866C5F371E}"/>
              </a:ext>
            </a:extLst>
          </p:cNvPr>
          <p:cNvSpPr txBox="1"/>
          <p:nvPr/>
        </p:nvSpPr>
        <p:spPr>
          <a:xfrm>
            <a:off x="814137" y="4716061"/>
            <a:ext cx="7515726" cy="307777"/>
          </a:xfrm>
          <a:prstGeom prst="rect">
            <a:avLst/>
          </a:prstGeom>
          <a:noFill/>
        </p:spPr>
        <p:txBody>
          <a:bodyPr wrap="square">
            <a:spAutoFit/>
          </a:bodyPr>
          <a:lstStyle/>
          <a:p>
            <a:pPr marL="742482" lvl="1" indent="-342424"/>
            <a:r>
              <a:rPr lang="en-US" sz="1400">
                <a:solidFill>
                  <a:schemeClr val="accent4">
                    <a:lumMod val="50000"/>
                  </a:schemeClr>
                </a:solidFill>
                <a:latin typeface="Calibri"/>
                <a:cs typeface="Calibri"/>
              </a:rPr>
              <a:t>*NNDSS: National Notifiable Diseases Surveillance System</a:t>
            </a:r>
          </a:p>
        </p:txBody>
      </p:sp>
      <p:sp>
        <p:nvSpPr>
          <p:cNvPr id="5" name="TextBox 4">
            <a:extLst>
              <a:ext uri="{FF2B5EF4-FFF2-40B4-BE49-F238E27FC236}">
                <a16:creationId xmlns:a16="http://schemas.microsoft.com/office/drawing/2014/main" id="{FCF3B62B-68D0-700E-AB19-4B27B46494C4}"/>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lang="en-US"/>
          </a:p>
        </p:txBody>
      </p:sp>
    </p:spTree>
    <p:extLst>
      <p:ext uri="{BB962C8B-B14F-4D97-AF65-F5344CB8AC3E}">
        <p14:creationId xmlns:p14="http://schemas.microsoft.com/office/powerpoint/2010/main" val="209669771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BF232-F35B-E5E3-AA5B-9D4E0F09BCA5}"/>
              </a:ext>
            </a:extLst>
          </p:cNvPr>
          <p:cNvSpPr>
            <a:spLocks noGrp="1"/>
          </p:cNvSpPr>
          <p:nvPr>
            <p:ph type="title"/>
          </p:nvPr>
        </p:nvSpPr>
        <p:spPr/>
        <p:txBody>
          <a:bodyPr/>
          <a:lstStyle/>
          <a:p>
            <a:r>
              <a:rPr lang="en-US"/>
              <a:t>Background</a:t>
            </a:r>
          </a:p>
        </p:txBody>
      </p:sp>
      <p:sp>
        <p:nvSpPr>
          <p:cNvPr id="3" name="Text Placeholder 2">
            <a:extLst>
              <a:ext uri="{FF2B5EF4-FFF2-40B4-BE49-F238E27FC236}">
                <a16:creationId xmlns:a16="http://schemas.microsoft.com/office/drawing/2014/main" id="{48ACAEFD-7D2F-C65F-2E0E-830EB77F2F1F}"/>
              </a:ext>
            </a:extLst>
          </p:cNvPr>
          <p:cNvSpPr>
            <a:spLocks noGrp="1"/>
          </p:cNvSpPr>
          <p:nvPr>
            <p:ph type="body" sz="quarter" idx="10"/>
          </p:nvPr>
        </p:nvSpPr>
        <p:spPr>
          <a:xfrm>
            <a:off x="457200" y="1158875"/>
            <a:ext cx="8229600" cy="2975194"/>
          </a:xfrm>
        </p:spPr>
        <p:txBody>
          <a:bodyPr/>
          <a:lstStyle/>
          <a:p>
            <a:pPr indent="-214313"/>
            <a:r>
              <a:rPr lang="en-US" sz="2000" b="1">
                <a:solidFill>
                  <a:srgbClr val="000000"/>
                </a:solidFill>
              </a:rPr>
              <a:t>NNDSS </a:t>
            </a:r>
            <a:r>
              <a:rPr lang="en-US" b="1">
                <a:solidFill>
                  <a:srgbClr val="000000"/>
                </a:solidFill>
              </a:rPr>
              <a:t>A</a:t>
            </a:r>
            <a:r>
              <a:rPr lang="en-US" sz="2000" b="1">
                <a:solidFill>
                  <a:srgbClr val="000000"/>
                </a:solidFill>
              </a:rPr>
              <a:t>nalytics for all conditions in </a:t>
            </a:r>
            <a:r>
              <a:rPr lang="en-US" sz="2000" b="1">
                <a:solidFill>
                  <a:srgbClr val="000000"/>
                </a:solidFill>
                <a:hlinkClick r:id="rId3"/>
              </a:rPr>
              <a:t>MVPS</a:t>
            </a:r>
            <a:r>
              <a:rPr lang="en-US" sz="2000" b="1">
                <a:solidFill>
                  <a:srgbClr val="000000"/>
                </a:solidFill>
              </a:rPr>
              <a:t>*</a:t>
            </a:r>
          </a:p>
          <a:p>
            <a:pPr lvl="1" indent="-214313"/>
            <a:r>
              <a:rPr lang="en-US" sz="1800">
                <a:latin typeface="Avenir Next LT Pro" panose="020B0504020202020204" pitchFamily="34" charset="0"/>
              </a:rPr>
              <a:t>Case counts and rates </a:t>
            </a:r>
          </a:p>
          <a:p>
            <a:pPr lvl="1" indent="-214313"/>
            <a:r>
              <a:rPr lang="en-US" sz="1800">
                <a:latin typeface="Avenir Next LT Pro" panose="020B0504020202020204" pitchFamily="34" charset="0"/>
              </a:rPr>
              <a:t>By demographic characteristics and geographic areas</a:t>
            </a:r>
          </a:p>
          <a:p>
            <a:pPr lvl="1" indent="-214313"/>
            <a:r>
              <a:rPr lang="en-US" sz="1800">
                <a:latin typeface="Avenir Next LT Pro" panose="020B0504020202020204" pitchFamily="34" charset="0"/>
              </a:rPr>
              <a:t>Excluded: COVID-19, HIV, congenital syphilis, arboviral diseases, and Tuberculosis (TB)**</a:t>
            </a:r>
          </a:p>
          <a:p>
            <a:pPr indent="-214313"/>
            <a:r>
              <a:rPr lang="en-US" b="1">
                <a:solidFill>
                  <a:srgbClr val="000000"/>
                </a:solidFill>
              </a:rPr>
              <a:t>NNDSS Data Element Completeness </a:t>
            </a:r>
          </a:p>
          <a:p>
            <a:pPr lvl="1" indent="-214313"/>
            <a:r>
              <a:rPr lang="en-US" sz="1800">
                <a:latin typeface="Avenir Next LT Pro" panose="020B0504020202020204" pitchFamily="34" charset="0"/>
              </a:rPr>
              <a:t>Focused on HL7</a:t>
            </a:r>
            <a:r>
              <a:rPr lang="en-US" sz="1800">
                <a:effectLst/>
                <a:latin typeface="Segoe UI" panose="020B0502040204020203" pitchFamily="34" charset="0"/>
              </a:rPr>
              <a:t>®</a:t>
            </a:r>
            <a:r>
              <a:rPr lang="en-US" sz="1800">
                <a:latin typeface="Avenir Next LT Pro" panose="020B0504020202020204" pitchFamily="34" charset="0"/>
              </a:rPr>
              <a:t> Generic Version 2 (Gen V2) data</a:t>
            </a:r>
          </a:p>
          <a:p>
            <a:pPr lvl="1" indent="-214313"/>
            <a:r>
              <a:rPr lang="en-US" sz="1800">
                <a:latin typeface="Avenir Next LT Pro" panose="020B0504020202020204" pitchFamily="34" charset="0"/>
              </a:rPr>
              <a:t>Table view, time series view, CDC program view, MMG*** view</a:t>
            </a:r>
          </a:p>
          <a:p>
            <a:pPr lvl="1" indent="-214313"/>
            <a:r>
              <a:rPr lang="en-US" sz="1800">
                <a:latin typeface="Avenir Next LT Pro" panose="020B0504020202020204" pitchFamily="34" charset="0"/>
              </a:rPr>
              <a:t>Excluded: HIV, congenital syphilis, arboviral diseases, and TB</a:t>
            </a:r>
          </a:p>
          <a:p>
            <a:pPr marL="528637" lvl="1" indent="0">
              <a:buNone/>
            </a:pPr>
            <a:endParaRPr lang="en-US" sz="1800">
              <a:latin typeface="Avenir Next LT Pro" panose="020B0504020202020204" pitchFamily="34" charset="0"/>
            </a:endParaRPr>
          </a:p>
          <a:p>
            <a:pPr lvl="1" indent="-214313"/>
            <a:endParaRPr lang="en-US" sz="1800">
              <a:latin typeface="Avenir Next LT Pro" panose="020B0504020202020204" pitchFamily="34" charset="0"/>
            </a:endParaRPr>
          </a:p>
          <a:p>
            <a:pPr marL="528637" lvl="1" indent="0">
              <a:buNone/>
            </a:pPr>
            <a:endParaRPr lang="en-US" sz="1800">
              <a:latin typeface="Avenir Next LT Pro" panose="020B0504020202020204" pitchFamily="34" charset="0"/>
            </a:endParaRPr>
          </a:p>
        </p:txBody>
      </p:sp>
      <p:sp>
        <p:nvSpPr>
          <p:cNvPr id="4" name="TextBox 3">
            <a:extLst>
              <a:ext uri="{FF2B5EF4-FFF2-40B4-BE49-F238E27FC236}">
                <a16:creationId xmlns:a16="http://schemas.microsoft.com/office/drawing/2014/main" id="{50B3BA2A-9C62-3345-E06D-AFC71B478C52}"/>
              </a:ext>
            </a:extLst>
          </p:cNvPr>
          <p:cNvSpPr txBox="1"/>
          <p:nvPr/>
        </p:nvSpPr>
        <p:spPr>
          <a:xfrm>
            <a:off x="619125" y="4360426"/>
            <a:ext cx="7905750" cy="646331"/>
          </a:xfrm>
          <a:prstGeom prst="rect">
            <a:avLst/>
          </a:prstGeom>
          <a:noFill/>
        </p:spPr>
        <p:txBody>
          <a:bodyPr wrap="square" lIns="91440" tIns="45720" rIns="91440" bIns="45720" rtlCol="0" anchor="t">
            <a:spAutoFit/>
          </a:bodyPr>
          <a:lstStyle/>
          <a:p>
            <a:r>
              <a:rPr lang="en-US" sz="900">
                <a:solidFill>
                  <a:srgbClr val="000000"/>
                </a:solidFill>
                <a:latin typeface="Calibri"/>
                <a:cs typeface="Calibri"/>
              </a:rPr>
              <a:t>*     Message Validation, Processing, and Provisioning System.</a:t>
            </a:r>
          </a:p>
          <a:p>
            <a:r>
              <a:rPr lang="en-US" sz="900">
                <a:solidFill>
                  <a:srgbClr val="000000"/>
                </a:solidFill>
                <a:latin typeface="Calibri"/>
                <a:cs typeface="Calibri"/>
              </a:rPr>
              <a:t>**  The data on HIV, congenital syphilis, arboviral diseases, and TB are sent to CDC programs separately, so the line-level data are not available in MVPS. For COVID,     data are partially sent to MVPS and we have developed a dedicated dashboard for COVID-19 only due to its high volume.</a:t>
            </a:r>
          </a:p>
          <a:p>
            <a:r>
              <a:rPr lang="en-US" sz="900">
                <a:solidFill>
                  <a:srgbClr val="000000"/>
                </a:solidFill>
                <a:latin typeface="Calibri"/>
                <a:cs typeface="Calibri"/>
              </a:rPr>
              <a:t>***Message Mapping Guide.</a:t>
            </a:r>
            <a:endParaRPr lang="en-US">
              <a:solidFill>
                <a:srgbClr val="000000"/>
              </a:solidFill>
              <a:latin typeface="Calibri"/>
              <a:cs typeface="Calibri"/>
            </a:endParaRPr>
          </a:p>
        </p:txBody>
      </p:sp>
      <p:sp>
        <p:nvSpPr>
          <p:cNvPr id="5" name="TextBox 4">
            <a:extLst>
              <a:ext uri="{FF2B5EF4-FFF2-40B4-BE49-F238E27FC236}">
                <a16:creationId xmlns:a16="http://schemas.microsoft.com/office/drawing/2014/main" id="{DD47B3C5-0821-6A11-ACF4-56FD4A6B3F83}"/>
              </a:ext>
            </a:extLst>
          </p:cNvPr>
          <p:cNvSpPr txBox="1"/>
          <p:nvPr/>
        </p:nvSpPr>
        <p:spPr>
          <a:xfrm>
            <a:off x="4365549" y="4716178"/>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lang="en-US"/>
          </a:p>
        </p:txBody>
      </p:sp>
    </p:spTree>
    <p:extLst>
      <p:ext uri="{BB962C8B-B14F-4D97-AF65-F5344CB8AC3E}">
        <p14:creationId xmlns:p14="http://schemas.microsoft.com/office/powerpoint/2010/main" val="59515812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BF232-F35B-E5E3-AA5B-9D4E0F09BCA5}"/>
              </a:ext>
            </a:extLst>
          </p:cNvPr>
          <p:cNvSpPr>
            <a:spLocks noGrp="1"/>
          </p:cNvSpPr>
          <p:nvPr>
            <p:ph type="title"/>
          </p:nvPr>
        </p:nvSpPr>
        <p:spPr/>
        <p:txBody>
          <a:bodyPr/>
          <a:lstStyle/>
          <a:p>
            <a:pPr marL="128579" indent="0">
              <a:buNone/>
            </a:pPr>
            <a:r>
              <a:rPr lang="en-US"/>
              <a:t>Purpose</a:t>
            </a:r>
          </a:p>
        </p:txBody>
      </p:sp>
      <p:sp>
        <p:nvSpPr>
          <p:cNvPr id="3" name="Text Placeholder 2">
            <a:extLst>
              <a:ext uri="{FF2B5EF4-FFF2-40B4-BE49-F238E27FC236}">
                <a16:creationId xmlns:a16="http://schemas.microsoft.com/office/drawing/2014/main" id="{48ACAEFD-7D2F-C65F-2E0E-830EB77F2F1F}"/>
              </a:ext>
            </a:extLst>
          </p:cNvPr>
          <p:cNvSpPr>
            <a:spLocks noGrp="1"/>
          </p:cNvSpPr>
          <p:nvPr>
            <p:ph type="body" sz="quarter" idx="10"/>
          </p:nvPr>
        </p:nvSpPr>
        <p:spPr>
          <a:xfrm>
            <a:off x="457200" y="1158874"/>
            <a:ext cx="8229600" cy="3984625"/>
          </a:xfrm>
        </p:spPr>
        <p:txBody>
          <a:bodyPr/>
          <a:lstStyle/>
          <a:p>
            <a:pPr indent="-214313"/>
            <a:r>
              <a:rPr lang="en-US">
                <a:latin typeface="Avenir Next LT Pro" panose="020B0504020202020204" pitchFamily="34" charset="0"/>
              </a:rPr>
              <a:t>Provide tools to improve data element completeness</a:t>
            </a:r>
          </a:p>
          <a:p>
            <a:pPr indent="-214313"/>
            <a:r>
              <a:rPr lang="en-US">
                <a:latin typeface="Avenir Next LT Pro" panose="020B0504020202020204" pitchFamily="34" charset="0"/>
              </a:rPr>
              <a:t>Monitor case trends by comparing each jurisdiction’s data and regional/national data </a:t>
            </a:r>
          </a:p>
          <a:p>
            <a:pPr indent="-214313"/>
            <a:r>
              <a:rPr lang="en-US">
                <a:latin typeface="Avenir Next LT Pro" panose="020B0504020202020204" pitchFamily="34" charset="0"/>
              </a:rPr>
              <a:t>Observe data between jurisdictions and CDC’s database </a:t>
            </a:r>
          </a:p>
          <a:p>
            <a:pPr indent="-214313"/>
            <a:r>
              <a:rPr lang="en-US">
                <a:latin typeface="Avenir Next LT Pro" panose="020B0504020202020204" pitchFamily="34" charset="0"/>
              </a:rPr>
              <a:t>Produce quick case counts with stratifications</a:t>
            </a:r>
          </a:p>
          <a:p>
            <a:pPr indent="-214313"/>
            <a:r>
              <a:rPr lang="en-US">
                <a:latin typeface="Avenir Next LT Pro" panose="020B0504020202020204" pitchFamily="34" charset="0"/>
              </a:rPr>
              <a:t>Supplement regularly published statistics on CDC’s website</a:t>
            </a:r>
          </a:p>
          <a:p>
            <a:pPr indent="-214313"/>
            <a:r>
              <a:rPr lang="en-US">
                <a:latin typeface="Avenir Next LT Pro" panose="020B0504020202020204" pitchFamily="34" charset="0"/>
              </a:rPr>
              <a:t>Troubleshoot data transmission issues </a:t>
            </a:r>
          </a:p>
          <a:p>
            <a:pPr indent="-214313"/>
            <a:r>
              <a:rPr lang="en-US">
                <a:latin typeface="Avenir Next LT Pro" panose="020B0504020202020204" pitchFamily="34" charset="0"/>
              </a:rPr>
              <a:t>Easy to use interface</a:t>
            </a:r>
          </a:p>
          <a:p>
            <a:pPr lvl="1" indent="-214313"/>
            <a:r>
              <a:rPr lang="en-US" sz="1800">
                <a:latin typeface="Avenir Next LT Pro" panose="020B0504020202020204" pitchFamily="34" charset="0"/>
              </a:rPr>
              <a:t>R</a:t>
            </a:r>
            <a:r>
              <a:rPr lang="en-US" sz="1800">
                <a:effectLst/>
                <a:latin typeface="Avenir Next LT Pro" panose="020B0504020202020204" pitchFamily="34" charset="0"/>
              </a:rPr>
              <a:t>educe need for users to write code</a:t>
            </a:r>
          </a:p>
          <a:p>
            <a:pPr lvl="1" indent="-214313"/>
            <a:r>
              <a:rPr lang="en-US" sz="1800">
                <a:latin typeface="Avenir Next LT Pro" panose="020B0504020202020204" pitchFamily="34" charset="0"/>
              </a:rPr>
              <a:t>Used to support 2 emergency responses: COVID-19 and Mpox</a:t>
            </a:r>
            <a:endParaRPr lang="en-US" sz="1800">
              <a:effectLst/>
              <a:latin typeface="Avenir Next LT Pro" panose="020B0504020202020204" pitchFamily="34" charset="0"/>
            </a:endParaRPr>
          </a:p>
        </p:txBody>
      </p:sp>
      <p:sp>
        <p:nvSpPr>
          <p:cNvPr id="4" name="TextBox 3">
            <a:extLst>
              <a:ext uri="{FF2B5EF4-FFF2-40B4-BE49-F238E27FC236}">
                <a16:creationId xmlns:a16="http://schemas.microsoft.com/office/drawing/2014/main" id="{C957F1AC-4EAF-1A91-C004-840E0861A25C}"/>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lang="en-US"/>
          </a:p>
        </p:txBody>
      </p:sp>
    </p:spTree>
    <p:extLst>
      <p:ext uri="{BB962C8B-B14F-4D97-AF65-F5344CB8AC3E}">
        <p14:creationId xmlns:p14="http://schemas.microsoft.com/office/powerpoint/2010/main" val="175081108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E92A8-F9F2-EE1A-1AFB-8754F6D121FE}"/>
              </a:ext>
            </a:extLst>
          </p:cNvPr>
          <p:cNvSpPr>
            <a:spLocks noGrp="1"/>
          </p:cNvSpPr>
          <p:nvPr>
            <p:ph type="title"/>
          </p:nvPr>
        </p:nvSpPr>
        <p:spPr/>
        <p:txBody>
          <a:bodyPr/>
          <a:lstStyle/>
          <a:p>
            <a:r>
              <a:rPr lang="en-US"/>
              <a:t>Methods</a:t>
            </a:r>
          </a:p>
        </p:txBody>
      </p:sp>
      <p:sp>
        <p:nvSpPr>
          <p:cNvPr id="3" name="Text Placeholder 2">
            <a:extLst>
              <a:ext uri="{FF2B5EF4-FFF2-40B4-BE49-F238E27FC236}">
                <a16:creationId xmlns:a16="http://schemas.microsoft.com/office/drawing/2014/main" id="{D07FEC17-C717-4F5B-C721-4264277D0B04}"/>
              </a:ext>
            </a:extLst>
          </p:cNvPr>
          <p:cNvSpPr>
            <a:spLocks noGrp="1"/>
          </p:cNvSpPr>
          <p:nvPr>
            <p:ph type="body" sz="quarter" idx="10"/>
          </p:nvPr>
        </p:nvSpPr>
        <p:spPr>
          <a:xfrm>
            <a:off x="545430" y="1146843"/>
            <a:ext cx="8366289" cy="3341688"/>
          </a:xfrm>
        </p:spPr>
        <p:txBody>
          <a:bodyPr/>
          <a:lstStyle/>
          <a:p>
            <a:r>
              <a:rPr lang="en-US" sz="2400">
                <a:latin typeface="Avenir Next LT Pro" panose="020B0504020202020204" pitchFamily="34" charset="0"/>
              </a:rPr>
              <a:t>Analytics: cases received from all formats; updated daily</a:t>
            </a:r>
          </a:p>
          <a:p>
            <a:r>
              <a:rPr lang="en-US" sz="2400">
                <a:latin typeface="Avenir Next LT Pro" panose="020B0504020202020204" pitchFamily="34" charset="0"/>
              </a:rPr>
              <a:t>Completeness: HL7® Gen V2 views; updated monthly</a:t>
            </a:r>
          </a:p>
          <a:p>
            <a:r>
              <a:rPr lang="en-US" sz="2400">
                <a:latin typeface="Avenir Next LT Pro" panose="020B0504020202020204" pitchFamily="34" charset="0"/>
              </a:rPr>
              <a:t>Access control</a:t>
            </a:r>
          </a:p>
          <a:p>
            <a:pPr lvl="1"/>
            <a:r>
              <a:rPr lang="en-US">
                <a:latin typeface="Avenir Next LT Pro" panose="020B0504020202020204" pitchFamily="34" charset="0"/>
              </a:rPr>
              <a:t>Row-level security is set up for each jurisdiction user</a:t>
            </a:r>
          </a:p>
          <a:p>
            <a:r>
              <a:rPr lang="en-US" sz="2400">
                <a:latin typeface="Avenir Next LT Pro" panose="020B0504020202020204" pitchFamily="34" charset="0"/>
              </a:rPr>
              <a:t>Jurisdiction users log in Power BI Tenant via SAMS*</a:t>
            </a:r>
          </a:p>
          <a:p>
            <a:r>
              <a:rPr lang="en-US" sz="2400">
                <a:latin typeface="Avenir Next LT Pro" panose="020B0504020202020204" pitchFamily="34" charset="0"/>
              </a:rPr>
              <a:t>Quick start guides available on </a:t>
            </a:r>
            <a:r>
              <a:rPr lang="en-US" sz="2400">
                <a:latin typeface="Avenir Next LT Pro" panose="020B0504020202020204" pitchFamily="34" charset="0"/>
                <a:hlinkClick r:id="rId3"/>
              </a:rPr>
              <a:t>NNDSS Partners Site</a:t>
            </a:r>
            <a:endParaRPr lang="en-US">
              <a:latin typeface="Avenir Next LT Pro" panose="020B0504020202020204" pitchFamily="34" charset="0"/>
            </a:endParaRPr>
          </a:p>
        </p:txBody>
      </p:sp>
      <p:sp>
        <p:nvSpPr>
          <p:cNvPr id="7" name="TextBox 6">
            <a:extLst>
              <a:ext uri="{FF2B5EF4-FFF2-40B4-BE49-F238E27FC236}">
                <a16:creationId xmlns:a16="http://schemas.microsoft.com/office/drawing/2014/main" id="{4CDED38A-03A4-6F9F-EB9B-87F9FBD2277A}"/>
              </a:ext>
            </a:extLst>
          </p:cNvPr>
          <p:cNvSpPr txBox="1"/>
          <p:nvPr/>
        </p:nvSpPr>
        <p:spPr>
          <a:xfrm>
            <a:off x="866272" y="4754296"/>
            <a:ext cx="4572000" cy="307777"/>
          </a:xfrm>
          <a:prstGeom prst="rect">
            <a:avLst/>
          </a:prstGeom>
          <a:noFill/>
        </p:spPr>
        <p:txBody>
          <a:bodyPr wrap="square">
            <a:spAutoFit/>
          </a:bodyPr>
          <a:lstStyle/>
          <a:p>
            <a:r>
              <a:rPr lang="en-US" sz="1400">
                <a:solidFill>
                  <a:schemeClr val="accent4">
                    <a:lumMod val="50000"/>
                  </a:schemeClr>
                </a:solidFill>
              </a:rPr>
              <a:t>*Secure Access Management Services</a:t>
            </a:r>
          </a:p>
        </p:txBody>
      </p:sp>
      <p:sp>
        <p:nvSpPr>
          <p:cNvPr id="4" name="TextBox 3">
            <a:extLst>
              <a:ext uri="{FF2B5EF4-FFF2-40B4-BE49-F238E27FC236}">
                <a16:creationId xmlns:a16="http://schemas.microsoft.com/office/drawing/2014/main" id="{9C846148-4BA4-6CCB-8541-24A22DCFCB10}"/>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lang="en-US"/>
          </a:p>
        </p:txBody>
      </p:sp>
    </p:spTree>
    <p:extLst>
      <p:ext uri="{BB962C8B-B14F-4D97-AF65-F5344CB8AC3E}">
        <p14:creationId xmlns:p14="http://schemas.microsoft.com/office/powerpoint/2010/main" val="58585007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656D9B-506D-B570-0A34-BB780C913E84}"/>
              </a:ext>
            </a:extLst>
          </p:cNvPr>
          <p:cNvSpPr>
            <a:spLocks noGrp="1"/>
          </p:cNvSpPr>
          <p:nvPr>
            <p:ph type="title"/>
          </p:nvPr>
        </p:nvSpPr>
        <p:spPr>
          <a:xfrm>
            <a:off x="457200" y="-857250"/>
            <a:ext cx="8229600" cy="857250"/>
          </a:xfrm>
        </p:spPr>
        <p:txBody>
          <a:bodyPr anchor="b" anchorCtr="0"/>
          <a:lstStyle/>
          <a:p>
            <a:r>
              <a:rPr lang="en-US"/>
              <a:t>Slide 8</a:t>
            </a:r>
          </a:p>
        </p:txBody>
      </p:sp>
      <p:pic>
        <p:nvPicPr>
          <p:cNvPr id="3" name="Picture 2" descr="Agreement page.">
            <a:extLst>
              <a:ext uri="{FF2B5EF4-FFF2-40B4-BE49-F238E27FC236}">
                <a16:creationId xmlns:a16="http://schemas.microsoft.com/office/drawing/2014/main" id="{731F1F93-7EFE-9096-6FB9-600948014A52}"/>
              </a:ext>
            </a:extLst>
          </p:cNvPr>
          <p:cNvPicPr>
            <a:picLocks noChangeAspect="1"/>
          </p:cNvPicPr>
          <p:nvPr/>
        </p:nvPicPr>
        <p:blipFill>
          <a:blip r:embed="rId3"/>
          <a:stretch>
            <a:fillRect/>
          </a:stretch>
        </p:blipFill>
        <p:spPr>
          <a:xfrm>
            <a:off x="207821" y="130454"/>
            <a:ext cx="8742216" cy="4905918"/>
          </a:xfrm>
          <a:prstGeom prst="rect">
            <a:avLst/>
          </a:prstGeom>
        </p:spPr>
      </p:pic>
      <p:sp>
        <p:nvSpPr>
          <p:cNvPr id="2" name="TextBox 1">
            <a:extLst>
              <a:ext uri="{FF2B5EF4-FFF2-40B4-BE49-F238E27FC236}">
                <a16:creationId xmlns:a16="http://schemas.microsoft.com/office/drawing/2014/main" id="{1056D17A-4E85-40C0-3F48-D0EFE5F6E5CD}"/>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lang="en-US"/>
          </a:p>
        </p:txBody>
      </p:sp>
    </p:spTree>
    <p:extLst>
      <p:ext uri="{BB962C8B-B14F-4D97-AF65-F5344CB8AC3E}">
        <p14:creationId xmlns:p14="http://schemas.microsoft.com/office/powerpoint/2010/main" val="138251217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457202" y="1774102"/>
            <a:ext cx="8294913" cy="871538"/>
          </a:xfrm>
        </p:spPr>
        <p:txBody>
          <a:bodyPr/>
          <a:lstStyle/>
          <a:p>
            <a:r>
              <a:rPr lang="en-US"/>
              <a:t>Dashboard #1</a:t>
            </a:r>
            <a:br>
              <a:rPr lang="en-US"/>
            </a:br>
            <a:r>
              <a:rPr lang="en-US"/>
              <a:t>NNDSS Analytics</a:t>
            </a:r>
            <a:endParaRPr lang="en-US" sz="2700"/>
          </a:p>
        </p:txBody>
      </p:sp>
      <p:sp>
        <p:nvSpPr>
          <p:cNvPr id="4" name="Slide Number Placeholder 3">
            <a:extLst>
              <a:ext uri="{FF2B5EF4-FFF2-40B4-BE49-F238E27FC236}">
                <a16:creationId xmlns:a16="http://schemas.microsoft.com/office/drawing/2014/main" id="{7AF32913-01A5-0F42-AE54-FF46BA1D9978}"/>
              </a:ext>
            </a:extLst>
          </p:cNvPr>
          <p:cNvSpPr>
            <a:spLocks noGrp="1"/>
          </p:cNvSpPr>
          <p:nvPr>
            <p:ph type="sldNum" sz="quarter" idx="4294967295"/>
          </p:nvPr>
        </p:nvSpPr>
        <p:spPr>
          <a:xfrm>
            <a:off x="8529639" y="6313488"/>
            <a:ext cx="614362" cy="365125"/>
          </a:xfrm>
          <a:prstGeom prst="rect">
            <a:avLst/>
          </a:prstGeom>
        </p:spPr>
        <p:txBody>
          <a:bodyPr vert="horz" lIns="91440" tIns="45720" rIns="91440" bIns="45720" rtlCol="0" anchor="ctr"/>
          <a:lstStyle>
            <a:defPPr>
              <a:defRPr lang="en-US"/>
            </a:defPPr>
            <a:lvl1pPr marL="0" algn="r" defTabSz="914355"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a:lstStyle>
          <a:p>
            <a:pPr marL="0" marR="0" lvl="0" indent="0" algn="r" defTabSz="342866" rtl="0" eaLnBrk="1" fontAlgn="base" latinLnBrk="0" hangingPunct="1">
              <a:lnSpc>
                <a:spcPct val="100000"/>
              </a:lnSpc>
              <a:spcBef>
                <a:spcPct val="0"/>
              </a:spcBef>
              <a:spcAft>
                <a:spcPct val="0"/>
              </a:spcAft>
              <a:buClrTx/>
              <a:buSzTx/>
              <a:buFontTx/>
              <a:buNone/>
              <a:tabLst/>
              <a:defRPr/>
            </a:pPr>
            <a:fld id="{0C2FA08C-26E4-CA4A-8F70-5CDDC8BEA5E9}" type="slidenum">
              <a:rPr kumimoji="0" lang="en-US" sz="1067" b="0"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342866" rtl="0" eaLnBrk="1" fontAlgn="base" latinLnBrk="0" hangingPunct="1">
                <a:lnSpc>
                  <a:spcPct val="100000"/>
                </a:lnSpc>
                <a:spcBef>
                  <a:spcPct val="0"/>
                </a:spcBef>
                <a:spcAft>
                  <a:spcPct val="0"/>
                </a:spcAft>
                <a:buClrTx/>
                <a:buSzTx/>
                <a:buFontTx/>
                <a:buNone/>
                <a:tabLst/>
                <a:defRPr/>
              </a:pPr>
              <a:t>28</a:t>
            </a:fld>
            <a:endParaRPr kumimoji="0" lang="en-US" sz="1067" b="0" i="0" u="none" strike="noStrike" kern="1200" cap="none" spc="0" normalizeH="0" baseline="0" noProof="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50930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03B712C-62E0-1BEB-E2E9-A7E831915578}"/>
              </a:ext>
              <a:ext uri="{C183D7F6-B498-43B3-948B-1728B52AA6E4}">
                <adec:decorative xmlns:adec="http://schemas.microsoft.com/office/drawing/2017/decorative" val="1"/>
              </a:ext>
            </a:extLst>
          </p:cNvPr>
          <p:cNvSpPr/>
          <p:nvPr/>
        </p:nvSpPr>
        <p:spPr>
          <a:xfrm>
            <a:off x="2352115" y="973689"/>
            <a:ext cx="723594" cy="14852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900">
                <a:ln w="0"/>
                <a:solidFill>
                  <a:schemeClr val="tx1"/>
                </a:solidFill>
                <a:effectLst>
                  <a:outerShdw blurRad="38100" dist="19050" dir="2700000" algn="tl" rotWithShape="0">
                    <a:schemeClr val="dk1">
                      <a:alpha val="40000"/>
                    </a:schemeClr>
                  </a:outerShdw>
                </a:effectLst>
              </a:rPr>
              <a:t>A</a:t>
            </a:r>
          </a:p>
        </p:txBody>
      </p:sp>
      <p:sp>
        <p:nvSpPr>
          <p:cNvPr id="6" name="Rectangle 5">
            <a:extLst>
              <a:ext uri="{FF2B5EF4-FFF2-40B4-BE49-F238E27FC236}">
                <a16:creationId xmlns:a16="http://schemas.microsoft.com/office/drawing/2014/main" id="{7705573A-F447-43EF-551A-9A5D117167D2}"/>
              </a:ext>
              <a:ext uri="{C183D7F6-B498-43B3-948B-1728B52AA6E4}">
                <adec:decorative xmlns:adec="http://schemas.microsoft.com/office/drawing/2017/decorative" val="1"/>
              </a:ext>
            </a:extLst>
          </p:cNvPr>
          <p:cNvSpPr/>
          <p:nvPr/>
        </p:nvSpPr>
        <p:spPr>
          <a:xfrm>
            <a:off x="533400" y="2296800"/>
            <a:ext cx="671945" cy="127745"/>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Category A</a:t>
            </a:r>
          </a:p>
        </p:txBody>
      </p:sp>
      <p:sp>
        <p:nvSpPr>
          <p:cNvPr id="7" name="Oval 6">
            <a:extLst>
              <a:ext uri="{FF2B5EF4-FFF2-40B4-BE49-F238E27FC236}">
                <a16:creationId xmlns:a16="http://schemas.microsoft.com/office/drawing/2014/main" id="{0BDEB9F1-560D-CD7F-5364-D4BCF0A159C6}"/>
              </a:ext>
              <a:ext uri="{C183D7F6-B498-43B3-948B-1728B52AA6E4}">
                <adec:decorative xmlns:adec="http://schemas.microsoft.com/office/drawing/2017/decorative" val="1"/>
              </a:ext>
            </a:extLst>
          </p:cNvPr>
          <p:cNvSpPr/>
          <p:nvPr/>
        </p:nvSpPr>
        <p:spPr>
          <a:xfrm>
            <a:off x="4966855" y="3380509"/>
            <a:ext cx="713509" cy="360218"/>
          </a:xfrm>
          <a:prstGeom prst="ellipse">
            <a:avLst/>
          </a:prstGeom>
          <a:solidFill>
            <a:schemeClr val="tx2">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D38FC1B-2AA0-9416-95C6-14D23D46124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40268" y="13854"/>
            <a:ext cx="8443549" cy="5008419"/>
          </a:xfrm>
          <a:prstGeom prst="rect">
            <a:avLst/>
          </a:prstGeom>
        </p:spPr>
      </p:pic>
      <p:sp>
        <p:nvSpPr>
          <p:cNvPr id="2" name="Title 1">
            <a:extLst>
              <a:ext uri="{FF2B5EF4-FFF2-40B4-BE49-F238E27FC236}">
                <a16:creationId xmlns:a16="http://schemas.microsoft.com/office/drawing/2014/main" id="{1B8E6E2D-9AB7-F605-0F9A-B0E2530AB126}"/>
              </a:ext>
            </a:extLst>
          </p:cNvPr>
          <p:cNvSpPr>
            <a:spLocks noGrp="1"/>
          </p:cNvSpPr>
          <p:nvPr>
            <p:ph type="title"/>
          </p:nvPr>
        </p:nvSpPr>
        <p:spPr>
          <a:xfrm>
            <a:off x="457200" y="-857250"/>
            <a:ext cx="8229600" cy="857250"/>
          </a:xfrm>
        </p:spPr>
        <p:txBody>
          <a:bodyPr anchor="b" anchorCtr="0"/>
          <a:lstStyle/>
          <a:p>
            <a:r>
              <a:rPr lang="en-US"/>
              <a:t>Slide 9</a:t>
            </a:r>
          </a:p>
        </p:txBody>
      </p:sp>
      <p:sp>
        <p:nvSpPr>
          <p:cNvPr id="3" name="TextBox 2">
            <a:extLst>
              <a:ext uri="{FF2B5EF4-FFF2-40B4-BE49-F238E27FC236}">
                <a16:creationId xmlns:a16="http://schemas.microsoft.com/office/drawing/2014/main" id="{725AE32C-ABB9-45E6-3042-00F2BC1E5582}"/>
              </a:ext>
            </a:extLst>
          </p:cNvPr>
          <p:cNvSpPr txBox="1"/>
          <p:nvPr/>
        </p:nvSpPr>
        <p:spPr>
          <a:xfrm>
            <a:off x="44522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lang="en-US" dirty="0"/>
          </a:p>
        </p:txBody>
      </p:sp>
    </p:spTree>
    <p:extLst>
      <p:ext uri="{BB962C8B-B14F-4D97-AF65-F5344CB8AC3E}">
        <p14:creationId xmlns:p14="http://schemas.microsoft.com/office/powerpoint/2010/main" val="337174307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750220-8BB9-BBFE-ED1D-CA76794F5EF9}"/>
              </a:ext>
              <a:ext uri="{C183D7F6-B498-43B3-948B-1728B52AA6E4}">
                <adec:decorative xmlns:adec="http://schemas.microsoft.com/office/drawing/2017/decorative" val="1"/>
              </a:ext>
            </a:extLst>
          </p:cNvPr>
          <p:cNvSpPr/>
          <p:nvPr/>
        </p:nvSpPr>
        <p:spPr>
          <a:xfrm>
            <a:off x="2428315" y="945980"/>
            <a:ext cx="668176" cy="16238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900">
                <a:ln w="0"/>
                <a:solidFill>
                  <a:schemeClr val="tx1"/>
                </a:solidFill>
                <a:effectLst>
                  <a:outerShdw blurRad="38100" dist="19050" dir="2700000" algn="tl" rotWithShape="0">
                    <a:schemeClr val="dk1">
                      <a:alpha val="40000"/>
                    </a:schemeClr>
                  </a:outerShdw>
                </a:effectLst>
              </a:rPr>
              <a:t>A</a:t>
            </a:r>
          </a:p>
        </p:txBody>
      </p:sp>
      <p:sp>
        <p:nvSpPr>
          <p:cNvPr id="13" name="Rectangle 12">
            <a:extLst>
              <a:ext uri="{FF2B5EF4-FFF2-40B4-BE49-F238E27FC236}">
                <a16:creationId xmlns:a16="http://schemas.microsoft.com/office/drawing/2014/main" id="{1BD8C0AD-43D8-C81D-A03C-CED26A223CCA}"/>
              </a:ext>
              <a:ext uri="{C183D7F6-B498-43B3-948B-1728B52AA6E4}">
                <adec:decorative xmlns:adec="http://schemas.microsoft.com/office/drawing/2017/decorative" val="1"/>
              </a:ext>
            </a:extLst>
          </p:cNvPr>
          <p:cNvSpPr/>
          <p:nvPr/>
        </p:nvSpPr>
        <p:spPr>
          <a:xfrm>
            <a:off x="630381" y="2303728"/>
            <a:ext cx="637309" cy="127746"/>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Category A</a:t>
            </a:r>
          </a:p>
        </p:txBody>
      </p:sp>
      <p:sp>
        <p:nvSpPr>
          <p:cNvPr id="2" name="Title 1">
            <a:extLst>
              <a:ext uri="{FF2B5EF4-FFF2-40B4-BE49-F238E27FC236}">
                <a16:creationId xmlns:a16="http://schemas.microsoft.com/office/drawing/2014/main" id="{40C9886E-C49D-DC0E-A3D2-2154D9B3FE5D}"/>
              </a:ext>
            </a:extLst>
          </p:cNvPr>
          <p:cNvSpPr>
            <a:spLocks noGrp="1"/>
          </p:cNvSpPr>
          <p:nvPr>
            <p:ph type="title"/>
          </p:nvPr>
        </p:nvSpPr>
        <p:spPr>
          <a:xfrm>
            <a:off x="457200" y="-857250"/>
            <a:ext cx="8229600" cy="857250"/>
          </a:xfrm>
        </p:spPr>
        <p:txBody>
          <a:bodyPr anchor="b" anchorCtr="0"/>
          <a:lstStyle/>
          <a:p>
            <a:r>
              <a:rPr lang="en-US"/>
              <a:t>Slide 10</a:t>
            </a:r>
          </a:p>
        </p:txBody>
      </p:sp>
      <p:pic>
        <p:nvPicPr>
          <p:cNvPr id="15" name="Picture 14" descr="National trend by month.">
            <a:extLst>
              <a:ext uri="{FF2B5EF4-FFF2-40B4-BE49-F238E27FC236}">
                <a16:creationId xmlns:a16="http://schemas.microsoft.com/office/drawing/2014/main" id="{98842F88-98FF-1421-673E-72FCA9E6BCD3}"/>
              </a:ext>
            </a:extLst>
          </p:cNvPr>
          <p:cNvPicPr>
            <a:picLocks noChangeAspect="1"/>
          </p:cNvPicPr>
          <p:nvPr/>
        </p:nvPicPr>
        <p:blipFill>
          <a:blip r:embed="rId3"/>
          <a:stretch>
            <a:fillRect/>
          </a:stretch>
        </p:blipFill>
        <p:spPr>
          <a:xfrm>
            <a:off x="329555" y="0"/>
            <a:ext cx="8454447" cy="4994564"/>
          </a:xfrm>
          <a:prstGeom prst="rect">
            <a:avLst/>
          </a:prstGeom>
        </p:spPr>
      </p:pic>
      <p:sp>
        <p:nvSpPr>
          <p:cNvPr id="3" name="TextBox 2">
            <a:extLst>
              <a:ext uri="{FF2B5EF4-FFF2-40B4-BE49-F238E27FC236}">
                <a16:creationId xmlns:a16="http://schemas.microsoft.com/office/drawing/2014/main" id="{2FEEBAC1-478B-F308-5E3D-D8C7CE0235D2}"/>
              </a:ext>
            </a:extLst>
          </p:cNvPr>
          <p:cNvSpPr txBox="1"/>
          <p:nvPr/>
        </p:nvSpPr>
        <p:spPr>
          <a:xfrm>
            <a:off x="4556778" y="47414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lang="en-US" dirty="0"/>
          </a:p>
        </p:txBody>
      </p:sp>
    </p:spTree>
    <p:extLst>
      <p:ext uri="{BB962C8B-B14F-4D97-AF65-F5344CB8AC3E}">
        <p14:creationId xmlns:p14="http://schemas.microsoft.com/office/powerpoint/2010/main" val="402503887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0DE3A50-3F06-C5AE-BAD9-6F55EAFE8B85}"/>
              </a:ext>
              <a:ext uri="{C183D7F6-B498-43B3-948B-1728B52AA6E4}">
                <adec:decorative xmlns:adec="http://schemas.microsoft.com/office/drawing/2017/decorative" val="1"/>
              </a:ext>
            </a:extLst>
          </p:cNvPr>
          <p:cNvSpPr/>
          <p:nvPr/>
        </p:nvSpPr>
        <p:spPr>
          <a:xfrm>
            <a:off x="457200" y="2276018"/>
            <a:ext cx="678873" cy="14160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Category A</a:t>
            </a:r>
          </a:p>
        </p:txBody>
      </p:sp>
      <p:sp>
        <p:nvSpPr>
          <p:cNvPr id="4" name="Title 3">
            <a:extLst>
              <a:ext uri="{FF2B5EF4-FFF2-40B4-BE49-F238E27FC236}">
                <a16:creationId xmlns:a16="http://schemas.microsoft.com/office/drawing/2014/main" id="{EC2240DA-3502-7C57-96BB-E06A361DA927}"/>
              </a:ext>
            </a:extLst>
          </p:cNvPr>
          <p:cNvSpPr>
            <a:spLocks noGrp="1"/>
          </p:cNvSpPr>
          <p:nvPr>
            <p:ph type="title"/>
          </p:nvPr>
        </p:nvSpPr>
        <p:spPr>
          <a:xfrm>
            <a:off x="457200" y="-857250"/>
            <a:ext cx="8229600" cy="857250"/>
          </a:xfrm>
        </p:spPr>
        <p:txBody>
          <a:bodyPr anchor="b" anchorCtr="0"/>
          <a:lstStyle/>
          <a:p>
            <a:r>
              <a:rPr lang="en-US"/>
              <a:t>Slide 11</a:t>
            </a:r>
          </a:p>
        </p:txBody>
      </p:sp>
      <p:pic>
        <p:nvPicPr>
          <p:cNvPr id="6" name="Picture 5" descr="Demographics screenshot">
            <a:extLst>
              <a:ext uri="{FF2B5EF4-FFF2-40B4-BE49-F238E27FC236}">
                <a16:creationId xmlns:a16="http://schemas.microsoft.com/office/drawing/2014/main" id="{9107123C-98F8-A691-206A-80C45BC6444A}"/>
              </a:ext>
            </a:extLst>
          </p:cNvPr>
          <p:cNvPicPr>
            <a:picLocks noChangeAspect="1"/>
          </p:cNvPicPr>
          <p:nvPr/>
        </p:nvPicPr>
        <p:blipFill>
          <a:blip r:embed="rId3"/>
          <a:stretch>
            <a:fillRect/>
          </a:stretch>
        </p:blipFill>
        <p:spPr>
          <a:xfrm>
            <a:off x="364193" y="0"/>
            <a:ext cx="8455339" cy="5009751"/>
          </a:xfrm>
          <a:prstGeom prst="rect">
            <a:avLst/>
          </a:prstGeom>
        </p:spPr>
      </p:pic>
      <p:sp>
        <p:nvSpPr>
          <p:cNvPr id="2" name="Oval 1">
            <a:extLst>
              <a:ext uri="{FF2B5EF4-FFF2-40B4-BE49-F238E27FC236}">
                <a16:creationId xmlns:a16="http://schemas.microsoft.com/office/drawing/2014/main" id="{C6E53BEB-CAE1-B5E8-107B-C6A41328544D}"/>
              </a:ext>
              <a:ext uri="{C183D7F6-B498-43B3-948B-1728B52AA6E4}">
                <adec:decorative xmlns:adec="http://schemas.microsoft.com/office/drawing/2017/decorative" val="1"/>
              </a:ext>
            </a:extLst>
          </p:cNvPr>
          <p:cNvSpPr/>
          <p:nvPr/>
        </p:nvSpPr>
        <p:spPr>
          <a:xfrm>
            <a:off x="8064649" y="588308"/>
            <a:ext cx="950259" cy="53788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3" name="TextBox 2">
            <a:extLst>
              <a:ext uri="{FF2B5EF4-FFF2-40B4-BE49-F238E27FC236}">
                <a16:creationId xmlns:a16="http://schemas.microsoft.com/office/drawing/2014/main" id="{A93B5A08-097E-98B8-3D1E-DA5333788CFA}"/>
              </a:ext>
            </a:extLst>
          </p:cNvPr>
          <p:cNvSpPr txBox="1"/>
          <p:nvPr/>
        </p:nvSpPr>
        <p:spPr>
          <a:xfrm>
            <a:off x="4572000" y="4802002"/>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lang="en-US" dirty="0"/>
          </a:p>
        </p:txBody>
      </p:sp>
    </p:spTree>
    <p:extLst>
      <p:ext uri="{BB962C8B-B14F-4D97-AF65-F5344CB8AC3E}">
        <p14:creationId xmlns:p14="http://schemas.microsoft.com/office/powerpoint/2010/main" val="16784658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6213D6-A083-7286-3755-CED4E873A7A7}"/>
              </a:ext>
              <a:ext uri="{C183D7F6-B498-43B3-948B-1728B52AA6E4}">
                <adec:decorative xmlns:adec="http://schemas.microsoft.com/office/drawing/2017/decorative" val="1"/>
              </a:ext>
            </a:extLst>
          </p:cNvPr>
          <p:cNvSpPr/>
          <p:nvPr/>
        </p:nvSpPr>
        <p:spPr>
          <a:xfrm>
            <a:off x="564015" y="2292044"/>
            <a:ext cx="667476" cy="121935"/>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Category A</a:t>
            </a:r>
          </a:p>
        </p:txBody>
      </p:sp>
      <p:sp>
        <p:nvSpPr>
          <p:cNvPr id="4" name="Title 3">
            <a:extLst>
              <a:ext uri="{FF2B5EF4-FFF2-40B4-BE49-F238E27FC236}">
                <a16:creationId xmlns:a16="http://schemas.microsoft.com/office/drawing/2014/main" id="{82CAB4F9-4B8A-A584-51A9-9DB7C15D3B10}"/>
              </a:ext>
            </a:extLst>
          </p:cNvPr>
          <p:cNvSpPr>
            <a:spLocks noGrp="1"/>
          </p:cNvSpPr>
          <p:nvPr>
            <p:ph type="title"/>
          </p:nvPr>
        </p:nvSpPr>
        <p:spPr>
          <a:xfrm>
            <a:off x="457200" y="-857250"/>
            <a:ext cx="8229600" cy="857250"/>
          </a:xfrm>
        </p:spPr>
        <p:txBody>
          <a:bodyPr anchor="b" anchorCtr="0"/>
          <a:lstStyle/>
          <a:p>
            <a:r>
              <a:rPr lang="en-US"/>
              <a:t>Slide 12</a:t>
            </a:r>
          </a:p>
        </p:txBody>
      </p:sp>
      <p:pic>
        <p:nvPicPr>
          <p:cNvPr id="7" name="Picture 6" descr="Trend by race/ethnicity">
            <a:extLst>
              <a:ext uri="{FF2B5EF4-FFF2-40B4-BE49-F238E27FC236}">
                <a16:creationId xmlns:a16="http://schemas.microsoft.com/office/drawing/2014/main" id="{D35CEE41-A3DF-D81E-560B-3099CF2B6E04}"/>
              </a:ext>
            </a:extLst>
          </p:cNvPr>
          <p:cNvPicPr>
            <a:picLocks noChangeAspect="1"/>
          </p:cNvPicPr>
          <p:nvPr/>
        </p:nvPicPr>
        <p:blipFill>
          <a:blip r:embed="rId3"/>
          <a:stretch>
            <a:fillRect/>
          </a:stretch>
        </p:blipFill>
        <p:spPr>
          <a:xfrm>
            <a:off x="367371" y="0"/>
            <a:ext cx="8444787" cy="5015692"/>
          </a:xfrm>
          <a:prstGeom prst="rect">
            <a:avLst/>
          </a:prstGeom>
        </p:spPr>
      </p:pic>
      <p:sp>
        <p:nvSpPr>
          <p:cNvPr id="2" name="TextBox 1">
            <a:extLst>
              <a:ext uri="{FF2B5EF4-FFF2-40B4-BE49-F238E27FC236}">
                <a16:creationId xmlns:a16="http://schemas.microsoft.com/office/drawing/2014/main" id="{34D980E4-8A0E-B067-946B-FF6428A951E4}"/>
              </a:ext>
            </a:extLst>
          </p:cNvPr>
          <p:cNvSpPr txBox="1"/>
          <p:nvPr/>
        </p:nvSpPr>
        <p:spPr>
          <a:xfrm>
            <a:off x="4572000" y="474781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lang="en-US" dirty="0"/>
          </a:p>
        </p:txBody>
      </p:sp>
    </p:spTree>
    <p:extLst>
      <p:ext uri="{BB962C8B-B14F-4D97-AF65-F5344CB8AC3E}">
        <p14:creationId xmlns:p14="http://schemas.microsoft.com/office/powerpoint/2010/main" val="165934792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0DE3A50-3F06-C5AE-BAD9-6F55EAFE8B85}"/>
              </a:ext>
              <a:ext uri="{C183D7F6-B498-43B3-948B-1728B52AA6E4}">
                <adec:decorative xmlns:adec="http://schemas.microsoft.com/office/drawing/2017/decorative" val="1"/>
              </a:ext>
            </a:extLst>
          </p:cNvPr>
          <p:cNvSpPr/>
          <p:nvPr/>
        </p:nvSpPr>
        <p:spPr>
          <a:xfrm>
            <a:off x="457200" y="2276018"/>
            <a:ext cx="678873" cy="14160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Category A</a:t>
            </a:r>
          </a:p>
        </p:txBody>
      </p:sp>
      <p:sp>
        <p:nvSpPr>
          <p:cNvPr id="4" name="Title 3">
            <a:extLst>
              <a:ext uri="{FF2B5EF4-FFF2-40B4-BE49-F238E27FC236}">
                <a16:creationId xmlns:a16="http://schemas.microsoft.com/office/drawing/2014/main" id="{EC2240DA-3502-7C57-96BB-E06A361DA927}"/>
              </a:ext>
            </a:extLst>
          </p:cNvPr>
          <p:cNvSpPr>
            <a:spLocks noGrp="1"/>
          </p:cNvSpPr>
          <p:nvPr>
            <p:ph type="title"/>
          </p:nvPr>
        </p:nvSpPr>
        <p:spPr>
          <a:xfrm>
            <a:off x="457200" y="-857250"/>
            <a:ext cx="8229600" cy="857250"/>
          </a:xfrm>
        </p:spPr>
        <p:txBody>
          <a:bodyPr anchor="b" anchorCtr="0"/>
          <a:lstStyle/>
          <a:p>
            <a:r>
              <a:rPr lang="en-US"/>
              <a:t>Slide 13</a:t>
            </a:r>
          </a:p>
        </p:txBody>
      </p:sp>
      <p:pic>
        <p:nvPicPr>
          <p:cNvPr id="6" name="Picture 5">
            <a:extLst>
              <a:ext uri="{FF2B5EF4-FFF2-40B4-BE49-F238E27FC236}">
                <a16:creationId xmlns:a16="http://schemas.microsoft.com/office/drawing/2014/main" id="{9107123C-98F8-A691-206A-80C45BC6444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64193" y="0"/>
            <a:ext cx="8455339" cy="5009751"/>
          </a:xfrm>
          <a:prstGeom prst="rect">
            <a:avLst/>
          </a:prstGeom>
        </p:spPr>
      </p:pic>
      <p:sp>
        <p:nvSpPr>
          <p:cNvPr id="2" name="Oval 1">
            <a:extLst>
              <a:ext uri="{FF2B5EF4-FFF2-40B4-BE49-F238E27FC236}">
                <a16:creationId xmlns:a16="http://schemas.microsoft.com/office/drawing/2014/main" id="{C6E53BEB-CAE1-B5E8-107B-C6A41328544D}"/>
              </a:ext>
              <a:ext uri="{C183D7F6-B498-43B3-948B-1728B52AA6E4}">
                <adec:decorative xmlns:adec="http://schemas.microsoft.com/office/drawing/2017/decorative" val="1"/>
              </a:ext>
            </a:extLst>
          </p:cNvPr>
          <p:cNvSpPr/>
          <p:nvPr/>
        </p:nvSpPr>
        <p:spPr>
          <a:xfrm>
            <a:off x="4591862" y="600125"/>
            <a:ext cx="950259" cy="53788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3" name="TextBox 2">
            <a:extLst>
              <a:ext uri="{FF2B5EF4-FFF2-40B4-BE49-F238E27FC236}">
                <a16:creationId xmlns:a16="http://schemas.microsoft.com/office/drawing/2014/main" id="{CEC93162-8E31-8369-9BC2-11FCA277F369}"/>
              </a:ext>
            </a:extLst>
          </p:cNvPr>
          <p:cNvSpPr txBox="1"/>
          <p:nvPr/>
        </p:nvSpPr>
        <p:spPr>
          <a:xfrm>
            <a:off x="4503059" y="47541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lang="en-US" dirty="0"/>
          </a:p>
        </p:txBody>
      </p:sp>
    </p:spTree>
    <p:extLst>
      <p:ext uri="{BB962C8B-B14F-4D97-AF65-F5344CB8AC3E}">
        <p14:creationId xmlns:p14="http://schemas.microsoft.com/office/powerpoint/2010/main" val="52456070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7C66376-9937-5553-DE5B-C04B74956696}"/>
              </a:ext>
              <a:ext uri="{C183D7F6-B498-43B3-948B-1728B52AA6E4}">
                <adec:decorative xmlns:adec="http://schemas.microsoft.com/office/drawing/2017/decorative" val="1"/>
              </a:ext>
            </a:extLst>
          </p:cNvPr>
          <p:cNvSpPr/>
          <p:nvPr/>
        </p:nvSpPr>
        <p:spPr>
          <a:xfrm>
            <a:off x="477983" y="2241381"/>
            <a:ext cx="672392" cy="110987"/>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Category A</a:t>
            </a:r>
          </a:p>
        </p:txBody>
      </p:sp>
      <p:sp>
        <p:nvSpPr>
          <p:cNvPr id="2" name="Title 1">
            <a:extLst>
              <a:ext uri="{FF2B5EF4-FFF2-40B4-BE49-F238E27FC236}">
                <a16:creationId xmlns:a16="http://schemas.microsoft.com/office/drawing/2014/main" id="{41AD8309-9FCE-2D37-77D7-51137301E400}"/>
              </a:ext>
            </a:extLst>
          </p:cNvPr>
          <p:cNvSpPr>
            <a:spLocks noGrp="1"/>
          </p:cNvSpPr>
          <p:nvPr>
            <p:ph type="title"/>
          </p:nvPr>
        </p:nvSpPr>
        <p:spPr>
          <a:xfrm>
            <a:off x="457200" y="-857250"/>
            <a:ext cx="8229600" cy="857250"/>
          </a:xfrm>
        </p:spPr>
        <p:txBody>
          <a:bodyPr anchor="b" anchorCtr="0"/>
          <a:lstStyle/>
          <a:p>
            <a:r>
              <a:rPr lang="en-US"/>
              <a:t>Slide 14</a:t>
            </a:r>
          </a:p>
        </p:txBody>
      </p:sp>
      <p:pic>
        <p:nvPicPr>
          <p:cNvPr id="11" name="Picture 10" descr="Region level">
            <a:extLst>
              <a:ext uri="{FF2B5EF4-FFF2-40B4-BE49-F238E27FC236}">
                <a16:creationId xmlns:a16="http://schemas.microsoft.com/office/drawing/2014/main" id="{A8C80EA3-228A-D446-5DC8-C9469DD424D0}"/>
              </a:ext>
            </a:extLst>
          </p:cNvPr>
          <p:cNvPicPr>
            <a:picLocks noChangeAspect="1"/>
          </p:cNvPicPr>
          <p:nvPr/>
        </p:nvPicPr>
        <p:blipFill>
          <a:blip r:embed="rId3"/>
          <a:stretch>
            <a:fillRect/>
          </a:stretch>
        </p:blipFill>
        <p:spPr>
          <a:xfrm>
            <a:off x="358019" y="0"/>
            <a:ext cx="8427962" cy="5001128"/>
          </a:xfrm>
          <a:prstGeom prst="rect">
            <a:avLst/>
          </a:prstGeom>
        </p:spPr>
      </p:pic>
      <p:sp>
        <p:nvSpPr>
          <p:cNvPr id="3" name="TextBox 2">
            <a:extLst>
              <a:ext uri="{FF2B5EF4-FFF2-40B4-BE49-F238E27FC236}">
                <a16:creationId xmlns:a16="http://schemas.microsoft.com/office/drawing/2014/main" id="{8D95FBD5-5A10-F093-61B7-E95A3794CC60}"/>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lang="en-US" dirty="0"/>
          </a:p>
        </p:txBody>
      </p:sp>
    </p:spTree>
    <p:extLst>
      <p:ext uri="{BB962C8B-B14F-4D97-AF65-F5344CB8AC3E}">
        <p14:creationId xmlns:p14="http://schemas.microsoft.com/office/powerpoint/2010/main" val="42968337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7C66376-9937-5553-DE5B-C04B74956696}"/>
              </a:ext>
              <a:ext uri="{C183D7F6-B498-43B3-948B-1728B52AA6E4}">
                <adec:decorative xmlns:adec="http://schemas.microsoft.com/office/drawing/2017/decorative" val="1"/>
              </a:ext>
            </a:extLst>
          </p:cNvPr>
          <p:cNvSpPr/>
          <p:nvPr/>
        </p:nvSpPr>
        <p:spPr>
          <a:xfrm>
            <a:off x="323125" y="2339896"/>
            <a:ext cx="672392" cy="110987"/>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Category A</a:t>
            </a:r>
          </a:p>
        </p:txBody>
      </p:sp>
      <p:sp>
        <p:nvSpPr>
          <p:cNvPr id="2" name="Title 1">
            <a:extLst>
              <a:ext uri="{FF2B5EF4-FFF2-40B4-BE49-F238E27FC236}">
                <a16:creationId xmlns:a16="http://schemas.microsoft.com/office/drawing/2014/main" id="{41AD8309-9FCE-2D37-77D7-51137301E400}"/>
              </a:ext>
            </a:extLst>
          </p:cNvPr>
          <p:cNvSpPr>
            <a:spLocks noGrp="1"/>
          </p:cNvSpPr>
          <p:nvPr>
            <p:ph type="title"/>
          </p:nvPr>
        </p:nvSpPr>
        <p:spPr>
          <a:xfrm>
            <a:off x="457200" y="-857250"/>
            <a:ext cx="8229600" cy="857250"/>
          </a:xfrm>
        </p:spPr>
        <p:txBody>
          <a:bodyPr anchor="b" anchorCtr="0"/>
          <a:lstStyle/>
          <a:p>
            <a:r>
              <a:rPr lang="en-US"/>
              <a:t>Slide 15</a:t>
            </a:r>
          </a:p>
        </p:txBody>
      </p:sp>
      <p:sp>
        <p:nvSpPr>
          <p:cNvPr id="9" name="Rectangle 8">
            <a:extLst>
              <a:ext uri="{FF2B5EF4-FFF2-40B4-BE49-F238E27FC236}">
                <a16:creationId xmlns:a16="http://schemas.microsoft.com/office/drawing/2014/main" id="{FF9A11AF-E9CD-2C29-6D48-D05DAB9BFB68}"/>
              </a:ext>
              <a:ext uri="{C183D7F6-B498-43B3-948B-1728B52AA6E4}">
                <adec:decorative xmlns:adec="http://schemas.microsoft.com/office/drawing/2017/decorative" val="1"/>
              </a:ext>
            </a:extLst>
          </p:cNvPr>
          <p:cNvSpPr/>
          <p:nvPr/>
        </p:nvSpPr>
        <p:spPr>
          <a:xfrm>
            <a:off x="2665661" y="520736"/>
            <a:ext cx="672392" cy="110987"/>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A</a:t>
            </a:r>
          </a:p>
        </p:txBody>
      </p:sp>
      <p:sp>
        <p:nvSpPr>
          <p:cNvPr id="14" name="Rectangle 13">
            <a:extLst>
              <a:ext uri="{FF2B5EF4-FFF2-40B4-BE49-F238E27FC236}">
                <a16:creationId xmlns:a16="http://schemas.microsoft.com/office/drawing/2014/main" id="{D19B2954-802F-2476-3393-3A40A03FFB1E}"/>
              </a:ext>
              <a:ext uri="{C183D7F6-B498-43B3-948B-1728B52AA6E4}">
                <adec:decorative xmlns:adec="http://schemas.microsoft.com/office/drawing/2017/decorative" val="1"/>
              </a:ext>
            </a:extLst>
          </p:cNvPr>
          <p:cNvSpPr/>
          <p:nvPr/>
        </p:nvSpPr>
        <p:spPr>
          <a:xfrm>
            <a:off x="4816467" y="3062375"/>
            <a:ext cx="672392" cy="110987"/>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A</a:t>
            </a:r>
          </a:p>
        </p:txBody>
      </p:sp>
      <p:pic>
        <p:nvPicPr>
          <p:cNvPr id="16" name="Picture 15" descr="Jurisdiction level trend">
            <a:extLst>
              <a:ext uri="{FF2B5EF4-FFF2-40B4-BE49-F238E27FC236}">
                <a16:creationId xmlns:a16="http://schemas.microsoft.com/office/drawing/2014/main" id="{DCC5D531-3CA7-0935-324A-CB946A6476DF}"/>
              </a:ext>
            </a:extLst>
          </p:cNvPr>
          <p:cNvPicPr>
            <a:picLocks noChangeAspect="1"/>
          </p:cNvPicPr>
          <p:nvPr/>
        </p:nvPicPr>
        <p:blipFill>
          <a:blip r:embed="rId3"/>
          <a:stretch>
            <a:fillRect/>
          </a:stretch>
        </p:blipFill>
        <p:spPr>
          <a:xfrm>
            <a:off x="129048" y="0"/>
            <a:ext cx="8885903" cy="4997861"/>
          </a:xfrm>
          <a:prstGeom prst="rect">
            <a:avLst/>
          </a:prstGeom>
        </p:spPr>
      </p:pic>
      <p:sp>
        <p:nvSpPr>
          <p:cNvPr id="3" name="Oval 2">
            <a:extLst>
              <a:ext uri="{FF2B5EF4-FFF2-40B4-BE49-F238E27FC236}">
                <a16:creationId xmlns:a16="http://schemas.microsoft.com/office/drawing/2014/main" id="{65C47022-5E8E-CE3B-3F7A-A1A44F660C2C}"/>
              </a:ext>
              <a:ext uri="{C183D7F6-B498-43B3-948B-1728B52AA6E4}">
                <adec:decorative xmlns:adec="http://schemas.microsoft.com/office/drawing/2017/decorative" val="1"/>
              </a:ext>
            </a:extLst>
          </p:cNvPr>
          <p:cNvSpPr/>
          <p:nvPr/>
        </p:nvSpPr>
        <p:spPr>
          <a:xfrm>
            <a:off x="6944200" y="220021"/>
            <a:ext cx="950259" cy="53788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9773628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89FAC6-EA3B-3D32-6D1C-63696ECAC91E}"/>
              </a:ext>
              <a:ext uri="{C183D7F6-B498-43B3-948B-1728B52AA6E4}">
                <adec:decorative xmlns:adec="http://schemas.microsoft.com/office/drawing/2017/decorative" val="1"/>
              </a:ext>
            </a:extLst>
          </p:cNvPr>
          <p:cNvSpPr/>
          <p:nvPr/>
        </p:nvSpPr>
        <p:spPr>
          <a:xfrm>
            <a:off x="354185" y="2292554"/>
            <a:ext cx="678873" cy="14160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Category A</a:t>
            </a:r>
          </a:p>
        </p:txBody>
      </p:sp>
      <p:sp>
        <p:nvSpPr>
          <p:cNvPr id="5" name="Title 4">
            <a:extLst>
              <a:ext uri="{FF2B5EF4-FFF2-40B4-BE49-F238E27FC236}">
                <a16:creationId xmlns:a16="http://schemas.microsoft.com/office/drawing/2014/main" id="{3DDD6743-9B71-EA20-9596-AE90B591C8F0}"/>
              </a:ext>
            </a:extLst>
          </p:cNvPr>
          <p:cNvSpPr>
            <a:spLocks noGrp="1"/>
          </p:cNvSpPr>
          <p:nvPr>
            <p:ph type="title"/>
          </p:nvPr>
        </p:nvSpPr>
        <p:spPr>
          <a:xfrm>
            <a:off x="457200" y="-857250"/>
            <a:ext cx="8229600" cy="857250"/>
          </a:xfrm>
        </p:spPr>
        <p:txBody>
          <a:bodyPr anchor="b" anchorCtr="0"/>
          <a:lstStyle/>
          <a:p>
            <a:r>
              <a:rPr lang="en-US"/>
              <a:t>Slide 16</a:t>
            </a:r>
          </a:p>
        </p:txBody>
      </p:sp>
      <p:sp>
        <p:nvSpPr>
          <p:cNvPr id="10" name="Rectangle 9">
            <a:extLst>
              <a:ext uri="{FF2B5EF4-FFF2-40B4-BE49-F238E27FC236}">
                <a16:creationId xmlns:a16="http://schemas.microsoft.com/office/drawing/2014/main" id="{61D8D4BF-40A6-08D6-128D-ED5A1A5FEF0B}"/>
              </a:ext>
              <a:ext uri="{C183D7F6-B498-43B3-948B-1728B52AA6E4}">
                <adec:decorative xmlns:adec="http://schemas.microsoft.com/office/drawing/2017/decorative" val="1"/>
              </a:ext>
            </a:extLst>
          </p:cNvPr>
          <p:cNvSpPr/>
          <p:nvPr/>
        </p:nvSpPr>
        <p:spPr>
          <a:xfrm>
            <a:off x="3647992" y="498167"/>
            <a:ext cx="678873" cy="14160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A</a:t>
            </a:r>
          </a:p>
        </p:txBody>
      </p:sp>
      <p:pic>
        <p:nvPicPr>
          <p:cNvPr id="12" name="Picture 11" descr="Trends by demographics at the jurisdiction level.">
            <a:extLst>
              <a:ext uri="{FF2B5EF4-FFF2-40B4-BE49-F238E27FC236}">
                <a16:creationId xmlns:a16="http://schemas.microsoft.com/office/drawing/2014/main" id="{85E019AB-3DB9-AE10-D360-A2EA2E2E644D}"/>
              </a:ext>
            </a:extLst>
          </p:cNvPr>
          <p:cNvPicPr>
            <a:picLocks noChangeAspect="1"/>
          </p:cNvPicPr>
          <p:nvPr/>
        </p:nvPicPr>
        <p:blipFill>
          <a:blip r:embed="rId3"/>
          <a:stretch>
            <a:fillRect/>
          </a:stretch>
        </p:blipFill>
        <p:spPr>
          <a:xfrm>
            <a:off x="117984" y="2361"/>
            <a:ext cx="8900652" cy="5002019"/>
          </a:xfrm>
          <a:prstGeom prst="rect">
            <a:avLst/>
          </a:prstGeom>
        </p:spPr>
      </p:pic>
    </p:spTree>
    <p:extLst>
      <p:ext uri="{BB962C8B-B14F-4D97-AF65-F5344CB8AC3E}">
        <p14:creationId xmlns:p14="http://schemas.microsoft.com/office/powerpoint/2010/main" val="81624627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9AB1C9-12AE-7FBC-00EB-DD712BBC701A}"/>
              </a:ext>
              <a:ext uri="{C183D7F6-B498-43B3-948B-1728B52AA6E4}">
                <adec:decorative xmlns:adec="http://schemas.microsoft.com/office/drawing/2017/decorative" val="1"/>
              </a:ext>
            </a:extLst>
          </p:cNvPr>
          <p:cNvSpPr>
            <a:spLocks noGrp="1"/>
          </p:cNvSpPr>
          <p:nvPr>
            <p:ph type="body" sz="quarter" idx="10"/>
          </p:nvPr>
        </p:nvSpPr>
        <p:spPr/>
        <p:txBody>
          <a:bodyPr/>
          <a:lstStyle/>
          <a:p>
            <a:endParaRPr lang="en-US"/>
          </a:p>
        </p:txBody>
      </p:sp>
      <p:sp>
        <p:nvSpPr>
          <p:cNvPr id="4" name="Rectangle 3">
            <a:extLst>
              <a:ext uri="{FF2B5EF4-FFF2-40B4-BE49-F238E27FC236}">
                <a16:creationId xmlns:a16="http://schemas.microsoft.com/office/drawing/2014/main" id="{3B37722E-4942-8AAC-B68A-A37AB16BAC54}"/>
              </a:ext>
              <a:ext uri="{C183D7F6-B498-43B3-948B-1728B52AA6E4}">
                <adec:decorative xmlns:adec="http://schemas.microsoft.com/office/drawing/2017/decorative" val="1"/>
              </a:ext>
            </a:extLst>
          </p:cNvPr>
          <p:cNvSpPr/>
          <p:nvPr/>
        </p:nvSpPr>
        <p:spPr>
          <a:xfrm>
            <a:off x="554181" y="2262163"/>
            <a:ext cx="1115291" cy="127746"/>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Category A</a:t>
            </a:r>
          </a:p>
        </p:txBody>
      </p:sp>
      <p:sp>
        <p:nvSpPr>
          <p:cNvPr id="5" name="Title 4">
            <a:extLst>
              <a:ext uri="{FF2B5EF4-FFF2-40B4-BE49-F238E27FC236}">
                <a16:creationId xmlns:a16="http://schemas.microsoft.com/office/drawing/2014/main" id="{592686AC-ACE4-61E8-8A93-271A3D456874}"/>
              </a:ext>
            </a:extLst>
          </p:cNvPr>
          <p:cNvSpPr>
            <a:spLocks noGrp="1"/>
          </p:cNvSpPr>
          <p:nvPr>
            <p:ph type="title"/>
          </p:nvPr>
        </p:nvSpPr>
        <p:spPr>
          <a:xfrm>
            <a:off x="457200" y="-857250"/>
            <a:ext cx="8229600" cy="857250"/>
          </a:xfrm>
        </p:spPr>
        <p:txBody>
          <a:bodyPr anchor="b" anchorCtr="0"/>
          <a:lstStyle/>
          <a:p>
            <a:r>
              <a:rPr lang="en-US"/>
              <a:t>Slide 17</a:t>
            </a:r>
          </a:p>
        </p:txBody>
      </p:sp>
      <p:pic>
        <p:nvPicPr>
          <p:cNvPr id="7" name="Picture 6" descr="Case trend by county">
            <a:extLst>
              <a:ext uri="{FF2B5EF4-FFF2-40B4-BE49-F238E27FC236}">
                <a16:creationId xmlns:a16="http://schemas.microsoft.com/office/drawing/2014/main" id="{D7403360-E19D-27A0-5184-55B9AA61EA0A}"/>
              </a:ext>
            </a:extLst>
          </p:cNvPr>
          <p:cNvPicPr>
            <a:picLocks noChangeAspect="1"/>
          </p:cNvPicPr>
          <p:nvPr/>
        </p:nvPicPr>
        <p:blipFill>
          <a:blip r:embed="rId3"/>
          <a:stretch>
            <a:fillRect/>
          </a:stretch>
        </p:blipFill>
        <p:spPr>
          <a:xfrm>
            <a:off x="342490" y="0"/>
            <a:ext cx="8404201" cy="4987636"/>
          </a:xfrm>
          <a:prstGeom prst="rect">
            <a:avLst/>
          </a:prstGeom>
        </p:spPr>
      </p:pic>
      <p:sp>
        <p:nvSpPr>
          <p:cNvPr id="2" name="TextBox 1">
            <a:extLst>
              <a:ext uri="{FF2B5EF4-FFF2-40B4-BE49-F238E27FC236}">
                <a16:creationId xmlns:a16="http://schemas.microsoft.com/office/drawing/2014/main" id="{C84F5C88-9A93-05AB-F221-01F3317387A9}"/>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lang="en-US" dirty="0"/>
          </a:p>
        </p:txBody>
      </p:sp>
    </p:spTree>
    <p:extLst>
      <p:ext uri="{BB962C8B-B14F-4D97-AF65-F5344CB8AC3E}">
        <p14:creationId xmlns:p14="http://schemas.microsoft.com/office/powerpoint/2010/main" val="282856506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457202" y="1774102"/>
            <a:ext cx="8856322" cy="871538"/>
          </a:xfrm>
        </p:spPr>
        <p:txBody>
          <a:bodyPr/>
          <a:lstStyle/>
          <a:p>
            <a:r>
              <a:rPr lang="en-US"/>
              <a:t>Dashboard #2</a:t>
            </a:r>
            <a:br>
              <a:rPr lang="en-US"/>
            </a:br>
            <a:r>
              <a:rPr lang="en-US"/>
              <a:t>NNDSS Data Element Completeness (Gen V2)</a:t>
            </a:r>
            <a:endParaRPr lang="en-US" sz="2700"/>
          </a:p>
        </p:txBody>
      </p:sp>
      <p:sp>
        <p:nvSpPr>
          <p:cNvPr id="4" name="Slide Number Placeholder 3">
            <a:extLst>
              <a:ext uri="{FF2B5EF4-FFF2-40B4-BE49-F238E27FC236}">
                <a16:creationId xmlns:a16="http://schemas.microsoft.com/office/drawing/2014/main" id="{7AF32913-01A5-0F42-AE54-FF46BA1D9978}"/>
              </a:ext>
            </a:extLst>
          </p:cNvPr>
          <p:cNvSpPr>
            <a:spLocks noGrp="1"/>
          </p:cNvSpPr>
          <p:nvPr>
            <p:ph type="sldNum" sz="quarter" idx="4294967295"/>
          </p:nvPr>
        </p:nvSpPr>
        <p:spPr>
          <a:xfrm>
            <a:off x="8529639" y="6313488"/>
            <a:ext cx="614362" cy="365125"/>
          </a:xfrm>
          <a:prstGeom prst="rect">
            <a:avLst/>
          </a:prstGeom>
        </p:spPr>
        <p:txBody>
          <a:bodyPr vert="horz" lIns="91440" tIns="45720" rIns="91440" bIns="45720" rtlCol="0" anchor="ctr"/>
          <a:lstStyle>
            <a:defPPr>
              <a:defRPr lang="en-US"/>
            </a:defPPr>
            <a:lvl1pPr marL="0" algn="r" defTabSz="914355"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a:lstStyle>
          <a:p>
            <a:pPr marL="0" marR="0" lvl="0" indent="0" algn="r" defTabSz="342866" rtl="0" eaLnBrk="1" fontAlgn="base" latinLnBrk="0" hangingPunct="1">
              <a:lnSpc>
                <a:spcPct val="100000"/>
              </a:lnSpc>
              <a:spcBef>
                <a:spcPct val="0"/>
              </a:spcBef>
              <a:spcAft>
                <a:spcPct val="0"/>
              </a:spcAft>
              <a:buClrTx/>
              <a:buSzTx/>
              <a:buFontTx/>
              <a:buNone/>
              <a:tabLst/>
              <a:defRPr/>
            </a:pPr>
            <a:fld id="{0C2FA08C-26E4-CA4A-8F70-5CDDC8BEA5E9}" type="slidenum">
              <a:rPr kumimoji="0" lang="en-US" sz="1067" b="0"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342866" rtl="0" eaLnBrk="1" fontAlgn="base" latinLnBrk="0" hangingPunct="1">
                <a:lnSpc>
                  <a:spcPct val="100000"/>
                </a:lnSpc>
                <a:spcBef>
                  <a:spcPct val="0"/>
                </a:spcBef>
                <a:spcAft>
                  <a:spcPct val="0"/>
                </a:spcAft>
                <a:buClrTx/>
                <a:buSzTx/>
                <a:buFontTx/>
                <a:buNone/>
                <a:tabLst/>
                <a:defRPr/>
              </a:pPr>
              <a:t>38</a:t>
            </a:fld>
            <a:endParaRPr kumimoji="0" lang="en-US" sz="1067" b="0" i="0" u="none" strike="noStrike" kern="1200" cap="none" spc="0" normalizeH="0" baseline="0" noProof="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389273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1501113-AF90-A3AD-57CA-464468042F28}"/>
              </a:ext>
              <a:ext uri="{C183D7F6-B498-43B3-948B-1728B52AA6E4}">
                <adec:decorative xmlns:adec="http://schemas.microsoft.com/office/drawing/2017/decorative" val="1"/>
              </a:ext>
            </a:extLst>
          </p:cNvPr>
          <p:cNvSpPr>
            <a:spLocks noGrp="1"/>
          </p:cNvSpPr>
          <p:nvPr>
            <p:ph type="body" sz="quarter" idx="10"/>
          </p:nvPr>
        </p:nvSpPr>
        <p:spPr/>
        <p:txBody>
          <a:bodyPr/>
          <a:lstStyle/>
          <a:p>
            <a:endParaRPr lang="en-US"/>
          </a:p>
        </p:txBody>
      </p:sp>
      <p:sp>
        <p:nvSpPr>
          <p:cNvPr id="4" name="Oval 3">
            <a:extLst>
              <a:ext uri="{FF2B5EF4-FFF2-40B4-BE49-F238E27FC236}">
                <a16:creationId xmlns:a16="http://schemas.microsoft.com/office/drawing/2014/main" id="{BA22D4ED-62F4-0E1C-F04A-B90700CDF9C0}"/>
              </a:ext>
              <a:ext uri="{C183D7F6-B498-43B3-948B-1728B52AA6E4}">
                <adec:decorative xmlns:adec="http://schemas.microsoft.com/office/drawing/2017/decorative" val="1"/>
              </a:ext>
            </a:extLst>
          </p:cNvPr>
          <p:cNvSpPr/>
          <p:nvPr/>
        </p:nvSpPr>
        <p:spPr>
          <a:xfrm>
            <a:off x="2216649" y="1346717"/>
            <a:ext cx="1348484" cy="729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5" name="Title 4">
            <a:extLst>
              <a:ext uri="{FF2B5EF4-FFF2-40B4-BE49-F238E27FC236}">
                <a16:creationId xmlns:a16="http://schemas.microsoft.com/office/drawing/2014/main" id="{AD6546F5-8981-F293-93F0-FD0A069B2D6D}"/>
              </a:ext>
            </a:extLst>
          </p:cNvPr>
          <p:cNvSpPr>
            <a:spLocks noGrp="1"/>
          </p:cNvSpPr>
          <p:nvPr>
            <p:ph type="title"/>
          </p:nvPr>
        </p:nvSpPr>
        <p:spPr>
          <a:xfrm>
            <a:off x="457200" y="-857250"/>
            <a:ext cx="8229600" cy="857250"/>
          </a:xfrm>
        </p:spPr>
        <p:txBody>
          <a:bodyPr anchor="b" anchorCtr="0"/>
          <a:lstStyle/>
          <a:p>
            <a:r>
              <a:rPr lang="en-US"/>
              <a:t>Data Element Completeness Homepage</a:t>
            </a:r>
          </a:p>
        </p:txBody>
      </p:sp>
      <p:pic>
        <p:nvPicPr>
          <p:cNvPr id="6" name="Picture 5" descr="Time series view.">
            <a:extLst>
              <a:ext uri="{FF2B5EF4-FFF2-40B4-BE49-F238E27FC236}">
                <a16:creationId xmlns:a16="http://schemas.microsoft.com/office/drawing/2014/main" id="{0AD38E09-BFBD-AD33-F3CB-1C5B5BB6DEF5}"/>
              </a:ext>
            </a:extLst>
          </p:cNvPr>
          <p:cNvPicPr>
            <a:picLocks noChangeAspect="1"/>
          </p:cNvPicPr>
          <p:nvPr/>
        </p:nvPicPr>
        <p:blipFill>
          <a:blip r:embed="rId2"/>
          <a:stretch>
            <a:fillRect/>
          </a:stretch>
        </p:blipFill>
        <p:spPr>
          <a:xfrm>
            <a:off x="0" y="0"/>
            <a:ext cx="9144000" cy="5143501"/>
          </a:xfrm>
          <a:prstGeom prst="rect">
            <a:avLst/>
          </a:prstGeom>
        </p:spPr>
      </p:pic>
      <p:sp>
        <p:nvSpPr>
          <p:cNvPr id="7" name="Oval 6">
            <a:extLst>
              <a:ext uri="{FF2B5EF4-FFF2-40B4-BE49-F238E27FC236}">
                <a16:creationId xmlns:a16="http://schemas.microsoft.com/office/drawing/2014/main" id="{EEEA5717-038A-37E2-9EEB-5A83F06B94DD}"/>
              </a:ext>
              <a:ext uri="{C183D7F6-B498-43B3-948B-1728B52AA6E4}">
                <adec:decorative xmlns:adec="http://schemas.microsoft.com/office/drawing/2017/decorative" val="1"/>
              </a:ext>
            </a:extLst>
          </p:cNvPr>
          <p:cNvSpPr/>
          <p:nvPr/>
        </p:nvSpPr>
        <p:spPr>
          <a:xfrm>
            <a:off x="3065119" y="482725"/>
            <a:ext cx="1348484" cy="729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Tree>
    <p:extLst>
      <p:ext uri="{BB962C8B-B14F-4D97-AF65-F5344CB8AC3E}">
        <p14:creationId xmlns:p14="http://schemas.microsoft.com/office/powerpoint/2010/main" val="876543104"/>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C60B19-59A2-9C15-7D64-00BE20766F27}"/>
              </a:ext>
              <a:ext uri="{C183D7F6-B498-43B3-948B-1728B52AA6E4}">
                <adec:decorative xmlns:adec="http://schemas.microsoft.com/office/drawing/2017/decorative" val="1"/>
              </a:ext>
            </a:extLst>
          </p:cNvPr>
          <p:cNvSpPr/>
          <p:nvPr/>
        </p:nvSpPr>
        <p:spPr>
          <a:xfrm>
            <a:off x="2290551" y="2571750"/>
            <a:ext cx="605048" cy="9525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10" name="Rectangle 9">
            <a:extLst>
              <a:ext uri="{FF2B5EF4-FFF2-40B4-BE49-F238E27FC236}">
                <a16:creationId xmlns:a16="http://schemas.microsoft.com/office/drawing/2014/main" id="{67FDFB57-08C4-5C3C-250E-ED06A204D0AA}"/>
              </a:ext>
              <a:ext uri="{C183D7F6-B498-43B3-948B-1728B52AA6E4}">
                <adec:decorative xmlns:adec="http://schemas.microsoft.com/office/drawing/2017/decorative" val="1"/>
              </a:ext>
            </a:extLst>
          </p:cNvPr>
          <p:cNvSpPr/>
          <p:nvPr/>
        </p:nvSpPr>
        <p:spPr>
          <a:xfrm>
            <a:off x="2290551" y="3350728"/>
            <a:ext cx="605048" cy="9525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11" name="Rectangle 10">
            <a:extLst>
              <a:ext uri="{FF2B5EF4-FFF2-40B4-BE49-F238E27FC236}">
                <a16:creationId xmlns:a16="http://schemas.microsoft.com/office/drawing/2014/main" id="{DB703146-D80E-0C09-5CDC-045B9E388AB3}"/>
              </a:ext>
              <a:ext uri="{C183D7F6-B498-43B3-948B-1728B52AA6E4}">
                <adec:decorative xmlns:adec="http://schemas.microsoft.com/office/drawing/2017/decorative" val="1"/>
              </a:ext>
            </a:extLst>
          </p:cNvPr>
          <p:cNvSpPr/>
          <p:nvPr/>
        </p:nvSpPr>
        <p:spPr>
          <a:xfrm>
            <a:off x="2290551" y="3752221"/>
            <a:ext cx="605048" cy="9525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12" name="Rectangle 11">
            <a:extLst>
              <a:ext uri="{FF2B5EF4-FFF2-40B4-BE49-F238E27FC236}">
                <a16:creationId xmlns:a16="http://schemas.microsoft.com/office/drawing/2014/main" id="{FFABF12C-C252-7480-FC19-2CEAC71C6F28}"/>
              </a:ext>
              <a:ext uri="{C183D7F6-B498-43B3-948B-1728B52AA6E4}">
                <adec:decorative xmlns:adec="http://schemas.microsoft.com/office/drawing/2017/decorative" val="1"/>
              </a:ext>
            </a:extLst>
          </p:cNvPr>
          <p:cNvSpPr/>
          <p:nvPr/>
        </p:nvSpPr>
        <p:spPr>
          <a:xfrm>
            <a:off x="2290551" y="4530095"/>
            <a:ext cx="605048" cy="9525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13" name="Rectangle 12">
            <a:extLst>
              <a:ext uri="{FF2B5EF4-FFF2-40B4-BE49-F238E27FC236}">
                <a16:creationId xmlns:a16="http://schemas.microsoft.com/office/drawing/2014/main" id="{A545DCD0-A071-5994-F598-8B7B9643B893}"/>
              </a:ext>
              <a:ext uri="{C183D7F6-B498-43B3-948B-1728B52AA6E4}">
                <adec:decorative xmlns:adec="http://schemas.microsoft.com/office/drawing/2017/decorative" val="1"/>
              </a:ext>
            </a:extLst>
          </p:cNvPr>
          <p:cNvSpPr/>
          <p:nvPr/>
        </p:nvSpPr>
        <p:spPr>
          <a:xfrm>
            <a:off x="2290551" y="4120586"/>
            <a:ext cx="605048" cy="9525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15" name="Rectangle 14">
            <a:extLst>
              <a:ext uri="{FF2B5EF4-FFF2-40B4-BE49-F238E27FC236}">
                <a16:creationId xmlns:a16="http://schemas.microsoft.com/office/drawing/2014/main" id="{0A45A61B-8F83-DDC0-4225-5770A2656D86}"/>
              </a:ext>
              <a:ext uri="{C183D7F6-B498-43B3-948B-1728B52AA6E4}">
                <adec:decorative xmlns:adec="http://schemas.microsoft.com/office/drawing/2017/decorative" val="1"/>
              </a:ext>
            </a:extLst>
          </p:cNvPr>
          <p:cNvSpPr/>
          <p:nvPr/>
        </p:nvSpPr>
        <p:spPr>
          <a:xfrm>
            <a:off x="2290551" y="2976655"/>
            <a:ext cx="605048" cy="9525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16" name="Rectangle 15">
            <a:extLst>
              <a:ext uri="{FF2B5EF4-FFF2-40B4-BE49-F238E27FC236}">
                <a16:creationId xmlns:a16="http://schemas.microsoft.com/office/drawing/2014/main" id="{29E49F8B-DDFA-237D-456B-4682472C5D62}"/>
              </a:ext>
              <a:ext uri="{C183D7F6-B498-43B3-948B-1728B52AA6E4}">
                <adec:decorative xmlns:adec="http://schemas.microsoft.com/office/drawing/2017/decorative" val="1"/>
              </a:ext>
            </a:extLst>
          </p:cNvPr>
          <p:cNvSpPr/>
          <p:nvPr/>
        </p:nvSpPr>
        <p:spPr>
          <a:xfrm>
            <a:off x="4934283" y="1604220"/>
            <a:ext cx="613355" cy="169587"/>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20" name="Rectangle 19">
            <a:extLst>
              <a:ext uri="{FF2B5EF4-FFF2-40B4-BE49-F238E27FC236}">
                <a16:creationId xmlns:a16="http://schemas.microsoft.com/office/drawing/2014/main" id="{59521B34-4CF4-B828-F9D9-2EC4D8595D15}"/>
              </a:ext>
              <a:ext uri="{C183D7F6-B498-43B3-948B-1728B52AA6E4}">
                <adec:decorative xmlns:adec="http://schemas.microsoft.com/office/drawing/2017/decorative" val="1"/>
              </a:ext>
            </a:extLst>
          </p:cNvPr>
          <p:cNvSpPr/>
          <p:nvPr/>
        </p:nvSpPr>
        <p:spPr>
          <a:xfrm>
            <a:off x="2197632" y="3084604"/>
            <a:ext cx="6345382" cy="404905"/>
          </a:xfrm>
          <a:prstGeom prst="rect">
            <a:avLst/>
          </a:prstGeom>
          <a:solidFill>
            <a:schemeClr val="bg2">
              <a:alpha val="0"/>
            </a:schemeClr>
          </a:solid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1E320A-D7D1-67D7-3AD7-579A89D349E3}"/>
              </a:ext>
            </a:extLst>
          </p:cNvPr>
          <p:cNvSpPr>
            <a:spLocks noGrp="1"/>
          </p:cNvSpPr>
          <p:nvPr>
            <p:ph type="title"/>
          </p:nvPr>
        </p:nvSpPr>
        <p:spPr>
          <a:xfrm>
            <a:off x="457200" y="-857250"/>
            <a:ext cx="8229600" cy="857250"/>
          </a:xfrm>
        </p:spPr>
        <p:txBody>
          <a:bodyPr anchor="b" anchorCtr="0"/>
          <a:lstStyle/>
          <a:p>
            <a:r>
              <a:rPr lang="en-US"/>
              <a:t>Table View</a:t>
            </a:r>
          </a:p>
        </p:txBody>
      </p:sp>
      <p:sp>
        <p:nvSpPr>
          <p:cNvPr id="7" name="Oval 6">
            <a:extLst>
              <a:ext uri="{FF2B5EF4-FFF2-40B4-BE49-F238E27FC236}">
                <a16:creationId xmlns:a16="http://schemas.microsoft.com/office/drawing/2014/main" id="{940385EE-B68D-404C-335B-068AAE8FEF0C}"/>
              </a:ext>
              <a:ext uri="{C183D7F6-B498-43B3-948B-1728B52AA6E4}">
                <adec:decorative xmlns:adec="http://schemas.microsoft.com/office/drawing/2017/decorative" val="1"/>
              </a:ext>
            </a:extLst>
          </p:cNvPr>
          <p:cNvSpPr/>
          <p:nvPr/>
        </p:nvSpPr>
        <p:spPr>
          <a:xfrm>
            <a:off x="7620335" y="1539164"/>
            <a:ext cx="1066465" cy="33775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Slide 18">
            <a:extLst>
              <a:ext uri="{FF2B5EF4-FFF2-40B4-BE49-F238E27FC236}">
                <a16:creationId xmlns:a16="http://schemas.microsoft.com/office/drawing/2014/main" id="{05AA6489-7EFE-C313-C1AE-C245C3BCB77D}"/>
              </a:ext>
            </a:extLst>
          </p:cNvPr>
          <p:cNvPicPr>
            <a:picLocks noChangeAspect="1"/>
          </p:cNvPicPr>
          <p:nvPr/>
        </p:nvPicPr>
        <p:blipFill>
          <a:blip r:embed="rId3"/>
          <a:stretch>
            <a:fillRect/>
          </a:stretch>
        </p:blipFill>
        <p:spPr>
          <a:xfrm>
            <a:off x="348574" y="0"/>
            <a:ext cx="8427126" cy="5025701"/>
          </a:xfrm>
          <a:prstGeom prst="rect">
            <a:avLst/>
          </a:prstGeom>
        </p:spPr>
      </p:pic>
      <p:sp>
        <p:nvSpPr>
          <p:cNvPr id="3" name="TextBox 2">
            <a:extLst>
              <a:ext uri="{FF2B5EF4-FFF2-40B4-BE49-F238E27FC236}">
                <a16:creationId xmlns:a16="http://schemas.microsoft.com/office/drawing/2014/main" id="{56080784-49FF-CE14-0957-4AB2CF60DEE7}"/>
              </a:ext>
            </a:extLst>
          </p:cNvPr>
          <p:cNvSpPr txBox="1"/>
          <p:nvPr/>
        </p:nvSpPr>
        <p:spPr>
          <a:xfrm>
            <a:off x="4426392" y="475377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lang="en-US"/>
          </a:p>
        </p:txBody>
      </p:sp>
    </p:spTree>
    <p:extLst>
      <p:ext uri="{BB962C8B-B14F-4D97-AF65-F5344CB8AC3E}">
        <p14:creationId xmlns:p14="http://schemas.microsoft.com/office/powerpoint/2010/main" val="918390451"/>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853850-CD64-B7A4-583F-E8119243FC8E}"/>
              </a:ext>
              <a:ext uri="{C183D7F6-B498-43B3-948B-1728B52AA6E4}">
                <adec:decorative xmlns:adec="http://schemas.microsoft.com/office/drawing/2017/decorative" val="1"/>
              </a:ext>
            </a:extLst>
          </p:cNvPr>
          <p:cNvSpPr/>
          <p:nvPr/>
        </p:nvSpPr>
        <p:spPr>
          <a:xfrm>
            <a:off x="6162656" y="1047510"/>
            <a:ext cx="605048" cy="9525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10" name="Rectangle 9">
            <a:extLst>
              <a:ext uri="{FF2B5EF4-FFF2-40B4-BE49-F238E27FC236}">
                <a16:creationId xmlns:a16="http://schemas.microsoft.com/office/drawing/2014/main" id="{1570D2B9-3AD8-1957-34EB-4C9EDE9048D8}"/>
              </a:ext>
              <a:ext uri="{C183D7F6-B498-43B3-948B-1728B52AA6E4}">
                <adec:decorative xmlns:adec="http://schemas.microsoft.com/office/drawing/2017/decorative" val="1"/>
              </a:ext>
            </a:extLst>
          </p:cNvPr>
          <p:cNvSpPr/>
          <p:nvPr/>
        </p:nvSpPr>
        <p:spPr>
          <a:xfrm>
            <a:off x="5994596" y="3078813"/>
            <a:ext cx="605048" cy="95250"/>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2" name="Title 1">
            <a:extLst>
              <a:ext uri="{FF2B5EF4-FFF2-40B4-BE49-F238E27FC236}">
                <a16:creationId xmlns:a16="http://schemas.microsoft.com/office/drawing/2014/main" id="{4D3D6602-55D1-DD7F-FAEA-A82900EAE522}"/>
              </a:ext>
            </a:extLst>
          </p:cNvPr>
          <p:cNvSpPr>
            <a:spLocks noGrp="1"/>
          </p:cNvSpPr>
          <p:nvPr>
            <p:ph type="title"/>
          </p:nvPr>
        </p:nvSpPr>
        <p:spPr>
          <a:xfrm>
            <a:off x="457200" y="-857250"/>
            <a:ext cx="8229600" cy="857250"/>
          </a:xfrm>
        </p:spPr>
        <p:txBody>
          <a:bodyPr anchor="b" anchorCtr="0"/>
          <a:lstStyle/>
          <a:p>
            <a:r>
              <a:rPr lang="en-US"/>
              <a:t>Comparison</a:t>
            </a:r>
          </a:p>
        </p:txBody>
      </p:sp>
      <p:pic>
        <p:nvPicPr>
          <p:cNvPr id="8" name="Picture 7" descr="Slide 19">
            <a:extLst>
              <a:ext uri="{FF2B5EF4-FFF2-40B4-BE49-F238E27FC236}">
                <a16:creationId xmlns:a16="http://schemas.microsoft.com/office/drawing/2014/main" id="{4A060E12-3558-FE19-24E4-8D51F932E7CD}"/>
              </a:ext>
            </a:extLst>
          </p:cNvPr>
          <p:cNvPicPr>
            <a:picLocks noChangeAspect="1"/>
          </p:cNvPicPr>
          <p:nvPr/>
        </p:nvPicPr>
        <p:blipFill>
          <a:blip r:embed="rId3"/>
          <a:stretch>
            <a:fillRect/>
          </a:stretch>
        </p:blipFill>
        <p:spPr>
          <a:xfrm>
            <a:off x="386511" y="0"/>
            <a:ext cx="8389189" cy="4980885"/>
          </a:xfrm>
          <a:prstGeom prst="rect">
            <a:avLst/>
          </a:prstGeom>
        </p:spPr>
      </p:pic>
      <p:sp>
        <p:nvSpPr>
          <p:cNvPr id="3" name="TextBox 2">
            <a:extLst>
              <a:ext uri="{FF2B5EF4-FFF2-40B4-BE49-F238E27FC236}">
                <a16:creationId xmlns:a16="http://schemas.microsoft.com/office/drawing/2014/main" id="{89F00A21-DE94-06F2-BB9F-83E9DC0F78DB}"/>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lang="en-US"/>
          </a:p>
        </p:txBody>
      </p:sp>
    </p:spTree>
    <p:extLst>
      <p:ext uri="{BB962C8B-B14F-4D97-AF65-F5344CB8AC3E}">
        <p14:creationId xmlns:p14="http://schemas.microsoft.com/office/powerpoint/2010/main" val="211665612"/>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1501113-AF90-A3AD-57CA-464468042F28}"/>
              </a:ext>
              <a:ext uri="{C183D7F6-B498-43B3-948B-1728B52AA6E4}">
                <adec:decorative xmlns:adec="http://schemas.microsoft.com/office/drawing/2017/decorative" val="1"/>
              </a:ext>
            </a:extLst>
          </p:cNvPr>
          <p:cNvSpPr>
            <a:spLocks noGrp="1"/>
          </p:cNvSpPr>
          <p:nvPr>
            <p:ph type="body" sz="quarter" idx="10"/>
          </p:nvPr>
        </p:nvSpPr>
        <p:spPr/>
        <p:txBody>
          <a:bodyPr/>
          <a:lstStyle/>
          <a:p>
            <a:endParaRPr lang="en-US"/>
          </a:p>
        </p:txBody>
      </p:sp>
      <p:sp>
        <p:nvSpPr>
          <p:cNvPr id="4" name="Oval 3">
            <a:extLst>
              <a:ext uri="{FF2B5EF4-FFF2-40B4-BE49-F238E27FC236}">
                <a16:creationId xmlns:a16="http://schemas.microsoft.com/office/drawing/2014/main" id="{BA22D4ED-62F4-0E1C-F04A-B90700CDF9C0}"/>
              </a:ext>
              <a:ext uri="{C183D7F6-B498-43B3-948B-1728B52AA6E4}">
                <adec:decorative xmlns:adec="http://schemas.microsoft.com/office/drawing/2017/decorative" val="1"/>
              </a:ext>
            </a:extLst>
          </p:cNvPr>
          <p:cNvSpPr/>
          <p:nvPr/>
        </p:nvSpPr>
        <p:spPr>
          <a:xfrm>
            <a:off x="2216649" y="1346717"/>
            <a:ext cx="1348484" cy="729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pic>
        <p:nvPicPr>
          <p:cNvPr id="6" name="Picture 5" descr="Slide 19">
            <a:extLst>
              <a:ext uri="{FF2B5EF4-FFF2-40B4-BE49-F238E27FC236}">
                <a16:creationId xmlns:a16="http://schemas.microsoft.com/office/drawing/2014/main" id="{0AD38E09-BFBD-AD33-F3CB-1C5B5BB6DEF5}"/>
              </a:ext>
            </a:extLst>
          </p:cNvPr>
          <p:cNvPicPr>
            <a:picLocks noChangeAspect="1"/>
          </p:cNvPicPr>
          <p:nvPr/>
        </p:nvPicPr>
        <p:blipFill>
          <a:blip r:embed="rId3"/>
          <a:stretch>
            <a:fillRect/>
          </a:stretch>
        </p:blipFill>
        <p:spPr>
          <a:xfrm>
            <a:off x="0" y="-1"/>
            <a:ext cx="9144000" cy="5143501"/>
          </a:xfrm>
          <a:prstGeom prst="rect">
            <a:avLst/>
          </a:prstGeom>
        </p:spPr>
      </p:pic>
      <p:sp>
        <p:nvSpPr>
          <p:cNvPr id="7" name="Oval 6">
            <a:extLst>
              <a:ext uri="{FF2B5EF4-FFF2-40B4-BE49-F238E27FC236}">
                <a16:creationId xmlns:a16="http://schemas.microsoft.com/office/drawing/2014/main" id="{EEEA5717-038A-37E2-9EEB-5A83F06B94DD}"/>
              </a:ext>
              <a:ext uri="{C183D7F6-B498-43B3-948B-1728B52AA6E4}">
                <adec:decorative xmlns:adec="http://schemas.microsoft.com/office/drawing/2017/decorative" val="1"/>
              </a:ext>
            </a:extLst>
          </p:cNvPr>
          <p:cNvSpPr/>
          <p:nvPr/>
        </p:nvSpPr>
        <p:spPr>
          <a:xfrm>
            <a:off x="2345997" y="1303453"/>
            <a:ext cx="1348484" cy="729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14" name="Title 13">
            <a:extLst>
              <a:ext uri="{FF2B5EF4-FFF2-40B4-BE49-F238E27FC236}">
                <a16:creationId xmlns:a16="http://schemas.microsoft.com/office/drawing/2014/main" id="{22C00BDA-5B1A-849E-74CC-D0310199D0EB}"/>
              </a:ext>
            </a:extLst>
          </p:cNvPr>
          <p:cNvSpPr>
            <a:spLocks noGrp="1"/>
          </p:cNvSpPr>
          <p:nvPr>
            <p:ph type="title"/>
          </p:nvPr>
        </p:nvSpPr>
        <p:spPr>
          <a:xfrm>
            <a:off x="0" y="-857250"/>
            <a:ext cx="8229600" cy="857250"/>
          </a:xfrm>
        </p:spPr>
        <p:txBody>
          <a:bodyPr/>
          <a:lstStyle/>
          <a:p>
            <a:r>
              <a:rPr lang="en-US"/>
              <a:t>Homepage</a:t>
            </a:r>
          </a:p>
        </p:txBody>
      </p:sp>
    </p:spTree>
    <p:extLst>
      <p:ext uri="{BB962C8B-B14F-4D97-AF65-F5344CB8AC3E}">
        <p14:creationId xmlns:p14="http://schemas.microsoft.com/office/powerpoint/2010/main" val="2338356971"/>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AB65EBE-8AC9-E46F-FA17-1F994B7DC505}"/>
              </a:ext>
              <a:ext uri="{C183D7F6-B498-43B3-948B-1728B52AA6E4}">
                <adec:decorative xmlns:adec="http://schemas.microsoft.com/office/drawing/2017/decorative" val="1"/>
              </a:ext>
            </a:extLst>
          </p:cNvPr>
          <p:cNvSpPr/>
          <p:nvPr/>
        </p:nvSpPr>
        <p:spPr>
          <a:xfrm>
            <a:off x="5744374" y="1543050"/>
            <a:ext cx="567526" cy="165099"/>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4" name="Title 3">
            <a:extLst>
              <a:ext uri="{FF2B5EF4-FFF2-40B4-BE49-F238E27FC236}">
                <a16:creationId xmlns:a16="http://schemas.microsoft.com/office/drawing/2014/main" id="{2CB68F57-953F-B16E-EB43-33ED493C8B28}"/>
              </a:ext>
            </a:extLst>
          </p:cNvPr>
          <p:cNvSpPr>
            <a:spLocks noGrp="1"/>
          </p:cNvSpPr>
          <p:nvPr>
            <p:ph type="title"/>
          </p:nvPr>
        </p:nvSpPr>
        <p:spPr>
          <a:xfrm>
            <a:off x="457200" y="-857250"/>
            <a:ext cx="8229600" cy="857250"/>
          </a:xfrm>
        </p:spPr>
        <p:txBody>
          <a:bodyPr anchor="b" anchorCtr="0"/>
          <a:lstStyle/>
          <a:p>
            <a:r>
              <a:rPr lang="en-US"/>
              <a:t>Time Series View</a:t>
            </a:r>
          </a:p>
        </p:txBody>
      </p:sp>
      <p:pic>
        <p:nvPicPr>
          <p:cNvPr id="13" name="Picture 12" descr="Slide 21">
            <a:extLst>
              <a:ext uri="{FF2B5EF4-FFF2-40B4-BE49-F238E27FC236}">
                <a16:creationId xmlns:a16="http://schemas.microsoft.com/office/drawing/2014/main" id="{26C479F4-2BB2-E9DB-B23F-52A1F0F51410}"/>
              </a:ext>
            </a:extLst>
          </p:cNvPr>
          <p:cNvPicPr>
            <a:picLocks noChangeAspect="1"/>
          </p:cNvPicPr>
          <p:nvPr/>
        </p:nvPicPr>
        <p:blipFill>
          <a:blip r:embed="rId3"/>
          <a:stretch>
            <a:fillRect/>
          </a:stretch>
        </p:blipFill>
        <p:spPr>
          <a:xfrm>
            <a:off x="270635" y="0"/>
            <a:ext cx="8416165" cy="5031954"/>
          </a:xfrm>
          <a:prstGeom prst="rect">
            <a:avLst/>
          </a:prstGeom>
        </p:spPr>
      </p:pic>
      <p:sp>
        <p:nvSpPr>
          <p:cNvPr id="14" name="Oval 13">
            <a:extLst>
              <a:ext uri="{FF2B5EF4-FFF2-40B4-BE49-F238E27FC236}">
                <a16:creationId xmlns:a16="http://schemas.microsoft.com/office/drawing/2014/main" id="{3B373A60-ACAB-A7B1-3D71-115B0FE7BAFE}"/>
              </a:ext>
              <a:ext uri="{C183D7F6-B498-43B3-948B-1728B52AA6E4}">
                <adec:decorative xmlns:adec="http://schemas.microsoft.com/office/drawing/2017/decorative" val="1"/>
              </a:ext>
            </a:extLst>
          </p:cNvPr>
          <p:cNvSpPr/>
          <p:nvPr/>
        </p:nvSpPr>
        <p:spPr>
          <a:xfrm>
            <a:off x="2089150" y="1479550"/>
            <a:ext cx="730250" cy="279400"/>
          </a:xfrm>
          <a:prstGeom prst="ellipse">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4C054E4-7135-EC32-48FB-F42019483763}"/>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lang="en-US"/>
          </a:p>
        </p:txBody>
      </p:sp>
    </p:spTree>
    <p:extLst>
      <p:ext uri="{BB962C8B-B14F-4D97-AF65-F5344CB8AC3E}">
        <p14:creationId xmlns:p14="http://schemas.microsoft.com/office/powerpoint/2010/main" val="39176958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1501113-AF90-A3AD-57CA-464468042F28}"/>
              </a:ext>
              <a:ext uri="{C183D7F6-B498-43B3-948B-1728B52AA6E4}">
                <adec:decorative xmlns:adec="http://schemas.microsoft.com/office/drawing/2017/decorative" val="1"/>
              </a:ext>
            </a:extLst>
          </p:cNvPr>
          <p:cNvSpPr>
            <a:spLocks noGrp="1"/>
          </p:cNvSpPr>
          <p:nvPr>
            <p:ph type="body" sz="quarter" idx="10"/>
          </p:nvPr>
        </p:nvSpPr>
        <p:spPr/>
        <p:txBody>
          <a:bodyPr/>
          <a:lstStyle/>
          <a:p>
            <a:endParaRPr lang="en-US"/>
          </a:p>
        </p:txBody>
      </p:sp>
      <p:sp>
        <p:nvSpPr>
          <p:cNvPr id="4" name="Oval 3">
            <a:extLst>
              <a:ext uri="{FF2B5EF4-FFF2-40B4-BE49-F238E27FC236}">
                <a16:creationId xmlns:a16="http://schemas.microsoft.com/office/drawing/2014/main" id="{BA22D4ED-62F4-0E1C-F04A-B90700CDF9C0}"/>
              </a:ext>
              <a:ext uri="{C183D7F6-B498-43B3-948B-1728B52AA6E4}">
                <adec:decorative xmlns:adec="http://schemas.microsoft.com/office/drawing/2017/decorative" val="1"/>
              </a:ext>
            </a:extLst>
          </p:cNvPr>
          <p:cNvSpPr/>
          <p:nvPr/>
        </p:nvSpPr>
        <p:spPr>
          <a:xfrm>
            <a:off x="3100227" y="2137827"/>
            <a:ext cx="1348484" cy="729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pic>
        <p:nvPicPr>
          <p:cNvPr id="6" name="Picture 5">
            <a:extLst>
              <a:ext uri="{FF2B5EF4-FFF2-40B4-BE49-F238E27FC236}">
                <a16:creationId xmlns:a16="http://schemas.microsoft.com/office/drawing/2014/main" id="{ED19F610-10FE-8C1C-3941-680CFDC01A2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1"/>
            <a:ext cx="9144000" cy="5143501"/>
          </a:xfrm>
          <a:prstGeom prst="rect">
            <a:avLst/>
          </a:prstGeom>
        </p:spPr>
      </p:pic>
      <p:sp>
        <p:nvSpPr>
          <p:cNvPr id="7" name="Oval 6">
            <a:extLst>
              <a:ext uri="{FF2B5EF4-FFF2-40B4-BE49-F238E27FC236}">
                <a16:creationId xmlns:a16="http://schemas.microsoft.com/office/drawing/2014/main" id="{B460BB9C-E4F1-F4C1-FCD2-40126847F7D7}"/>
              </a:ext>
              <a:ext uri="{C183D7F6-B498-43B3-948B-1728B52AA6E4}">
                <adec:decorative xmlns:adec="http://schemas.microsoft.com/office/drawing/2017/decorative" val="1"/>
              </a:ext>
            </a:extLst>
          </p:cNvPr>
          <p:cNvSpPr/>
          <p:nvPr/>
        </p:nvSpPr>
        <p:spPr>
          <a:xfrm>
            <a:off x="3100227" y="2137827"/>
            <a:ext cx="1348484" cy="729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10" name="Title 9">
            <a:extLst>
              <a:ext uri="{FF2B5EF4-FFF2-40B4-BE49-F238E27FC236}">
                <a16:creationId xmlns:a16="http://schemas.microsoft.com/office/drawing/2014/main" id="{9461B9F0-2A16-2D09-9415-62DC6896611D}"/>
              </a:ext>
            </a:extLst>
          </p:cNvPr>
          <p:cNvSpPr>
            <a:spLocks noGrp="1"/>
          </p:cNvSpPr>
          <p:nvPr>
            <p:ph type="title"/>
          </p:nvPr>
        </p:nvSpPr>
        <p:spPr>
          <a:xfrm>
            <a:off x="395288" y="-857250"/>
            <a:ext cx="8229600" cy="857250"/>
          </a:xfrm>
        </p:spPr>
        <p:txBody>
          <a:bodyPr/>
          <a:lstStyle/>
          <a:p>
            <a:r>
              <a:rPr lang="en-US"/>
              <a:t>Homepage again</a:t>
            </a:r>
          </a:p>
        </p:txBody>
      </p:sp>
    </p:spTree>
    <p:extLst>
      <p:ext uri="{BB962C8B-B14F-4D97-AF65-F5344CB8AC3E}">
        <p14:creationId xmlns:p14="http://schemas.microsoft.com/office/powerpoint/2010/main" val="3294714365"/>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9413A-1703-CF65-982B-C5D5B569ECF5}"/>
              </a:ext>
              <a:ext uri="{C183D7F6-B498-43B3-948B-1728B52AA6E4}">
                <adec:decorative xmlns:adec="http://schemas.microsoft.com/office/drawing/2017/decorative" val="1"/>
              </a:ext>
            </a:extLst>
          </p:cNvPr>
          <p:cNvSpPr/>
          <p:nvPr/>
        </p:nvSpPr>
        <p:spPr>
          <a:xfrm>
            <a:off x="3135169" y="1570181"/>
            <a:ext cx="549630" cy="157594"/>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2" name="Title 1">
            <a:extLst>
              <a:ext uri="{FF2B5EF4-FFF2-40B4-BE49-F238E27FC236}">
                <a16:creationId xmlns:a16="http://schemas.microsoft.com/office/drawing/2014/main" id="{8E0D556F-84E9-6055-5167-E1803B5658AD}"/>
              </a:ext>
            </a:extLst>
          </p:cNvPr>
          <p:cNvSpPr>
            <a:spLocks noGrp="1"/>
          </p:cNvSpPr>
          <p:nvPr>
            <p:ph type="title"/>
          </p:nvPr>
        </p:nvSpPr>
        <p:spPr>
          <a:xfrm>
            <a:off x="457200" y="-857250"/>
            <a:ext cx="8229600" cy="857250"/>
          </a:xfrm>
        </p:spPr>
        <p:txBody>
          <a:bodyPr anchor="b" anchorCtr="0"/>
          <a:lstStyle/>
          <a:p>
            <a:r>
              <a:rPr lang="en-US"/>
              <a:t>Program View</a:t>
            </a:r>
          </a:p>
        </p:txBody>
      </p:sp>
      <p:pic>
        <p:nvPicPr>
          <p:cNvPr id="10" name="Picture 9" descr="Slide 23">
            <a:extLst>
              <a:ext uri="{FF2B5EF4-FFF2-40B4-BE49-F238E27FC236}">
                <a16:creationId xmlns:a16="http://schemas.microsoft.com/office/drawing/2014/main" id="{2833E68B-0D01-62C4-0A96-AE2EDCC28055}"/>
              </a:ext>
            </a:extLst>
          </p:cNvPr>
          <p:cNvPicPr>
            <a:picLocks noChangeAspect="1"/>
          </p:cNvPicPr>
          <p:nvPr/>
        </p:nvPicPr>
        <p:blipFill>
          <a:blip r:embed="rId2"/>
          <a:stretch>
            <a:fillRect/>
          </a:stretch>
        </p:blipFill>
        <p:spPr>
          <a:xfrm>
            <a:off x="314438" y="0"/>
            <a:ext cx="8512062" cy="5066091"/>
          </a:xfrm>
          <a:prstGeom prst="rect">
            <a:avLst/>
          </a:prstGeom>
        </p:spPr>
      </p:pic>
      <p:sp>
        <p:nvSpPr>
          <p:cNvPr id="3" name="TextBox 2">
            <a:extLst>
              <a:ext uri="{FF2B5EF4-FFF2-40B4-BE49-F238E27FC236}">
                <a16:creationId xmlns:a16="http://schemas.microsoft.com/office/drawing/2014/main" id="{9BC88F5C-DC68-2AE5-E4C9-1B76D77B7E38}"/>
              </a:ext>
            </a:extLst>
          </p:cNvPr>
          <p:cNvSpPr txBox="1"/>
          <p:nvPr/>
        </p:nvSpPr>
        <p:spPr>
          <a:xfrm>
            <a:off x="444882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lang="en-US"/>
          </a:p>
        </p:txBody>
      </p:sp>
    </p:spTree>
    <p:extLst>
      <p:ext uri="{BB962C8B-B14F-4D97-AF65-F5344CB8AC3E}">
        <p14:creationId xmlns:p14="http://schemas.microsoft.com/office/powerpoint/2010/main" val="3276291794"/>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1501113-AF90-A3AD-57CA-464468042F28}"/>
              </a:ext>
              <a:ext uri="{C183D7F6-B498-43B3-948B-1728B52AA6E4}">
                <adec:decorative xmlns:adec="http://schemas.microsoft.com/office/drawing/2017/decorative" val="1"/>
              </a:ext>
            </a:extLst>
          </p:cNvPr>
          <p:cNvSpPr>
            <a:spLocks noGrp="1"/>
          </p:cNvSpPr>
          <p:nvPr>
            <p:ph type="body" sz="quarter" idx="10"/>
          </p:nvPr>
        </p:nvSpPr>
        <p:spPr/>
        <p:txBody>
          <a:bodyPr/>
          <a:lstStyle/>
          <a:p>
            <a:endParaRPr lang="en-US"/>
          </a:p>
        </p:txBody>
      </p:sp>
      <p:sp>
        <p:nvSpPr>
          <p:cNvPr id="4" name="Oval 3">
            <a:extLst>
              <a:ext uri="{FF2B5EF4-FFF2-40B4-BE49-F238E27FC236}">
                <a16:creationId xmlns:a16="http://schemas.microsoft.com/office/drawing/2014/main" id="{BA22D4ED-62F4-0E1C-F04A-B90700CDF9C0}"/>
              </a:ext>
              <a:ext uri="{C183D7F6-B498-43B3-948B-1728B52AA6E4}">
                <adec:decorative xmlns:adec="http://schemas.microsoft.com/office/drawing/2017/decorative" val="1"/>
              </a:ext>
            </a:extLst>
          </p:cNvPr>
          <p:cNvSpPr/>
          <p:nvPr/>
        </p:nvSpPr>
        <p:spPr>
          <a:xfrm>
            <a:off x="2319391" y="2985445"/>
            <a:ext cx="1348484" cy="729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Title 7">
            <a:extLst>
              <a:ext uri="{FF2B5EF4-FFF2-40B4-BE49-F238E27FC236}">
                <a16:creationId xmlns:a16="http://schemas.microsoft.com/office/drawing/2014/main" id="{30256133-6E79-69C7-8EAD-6F49E21B9F25}"/>
              </a:ext>
            </a:extLst>
          </p:cNvPr>
          <p:cNvSpPr>
            <a:spLocks noGrp="1"/>
          </p:cNvSpPr>
          <p:nvPr>
            <p:ph type="title"/>
          </p:nvPr>
        </p:nvSpPr>
        <p:spPr>
          <a:xfrm>
            <a:off x="514350" y="-857252"/>
            <a:ext cx="8229600" cy="857250"/>
          </a:xfrm>
        </p:spPr>
        <p:txBody>
          <a:bodyPr/>
          <a:lstStyle/>
          <a:p>
            <a:r>
              <a:rPr lang="en-US"/>
              <a:t>Back to homepage</a:t>
            </a:r>
          </a:p>
        </p:txBody>
      </p:sp>
      <p:pic>
        <p:nvPicPr>
          <p:cNvPr id="6" name="Picture 5" descr="MMG View">
            <a:extLst>
              <a:ext uri="{FF2B5EF4-FFF2-40B4-BE49-F238E27FC236}">
                <a16:creationId xmlns:a16="http://schemas.microsoft.com/office/drawing/2014/main" id="{E11084D0-F7B5-3083-F789-C256F4E804E7}"/>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0" y="-1"/>
            <a:ext cx="9144000" cy="5143501"/>
          </a:xfrm>
          <a:prstGeom prst="rect">
            <a:avLst/>
          </a:prstGeom>
        </p:spPr>
      </p:pic>
      <p:sp>
        <p:nvSpPr>
          <p:cNvPr id="7" name="Oval 6">
            <a:extLst>
              <a:ext uri="{FF2B5EF4-FFF2-40B4-BE49-F238E27FC236}">
                <a16:creationId xmlns:a16="http://schemas.microsoft.com/office/drawing/2014/main" id="{24F78A84-B23E-9F1F-F127-E32F5EC0A06F}"/>
              </a:ext>
              <a:ext uri="{C183D7F6-B498-43B3-948B-1728B52AA6E4}">
                <adec:decorative xmlns:adec="http://schemas.microsoft.com/office/drawing/2017/decorative" val="1"/>
              </a:ext>
            </a:extLst>
          </p:cNvPr>
          <p:cNvSpPr/>
          <p:nvPr/>
        </p:nvSpPr>
        <p:spPr>
          <a:xfrm>
            <a:off x="2319391" y="2985444"/>
            <a:ext cx="1348484" cy="729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Tree>
    <p:extLst>
      <p:ext uri="{BB962C8B-B14F-4D97-AF65-F5344CB8AC3E}">
        <p14:creationId xmlns:p14="http://schemas.microsoft.com/office/powerpoint/2010/main" val="357517193"/>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B8FA687-3FE0-6E6D-35C2-531A6557612A}"/>
              </a:ext>
              <a:ext uri="{C183D7F6-B498-43B3-948B-1728B52AA6E4}">
                <adec:decorative xmlns:adec="http://schemas.microsoft.com/office/drawing/2017/decorative" val="1"/>
              </a:ext>
            </a:extLst>
          </p:cNvPr>
          <p:cNvSpPr/>
          <p:nvPr/>
        </p:nvSpPr>
        <p:spPr>
          <a:xfrm>
            <a:off x="2773796" y="1532081"/>
            <a:ext cx="549630" cy="157594"/>
          </a:xfrm>
          <a:prstGeom prst="rect">
            <a:avLst/>
          </a:prstGeom>
          <a:gradFill>
            <a:gsLst>
              <a:gs pos="0">
                <a:schemeClr val="accent6">
                  <a:tint val="50000"/>
                  <a:satMod val="300000"/>
                </a:schemeClr>
              </a:gs>
              <a:gs pos="62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
                <a:ln w="0"/>
                <a:solidFill>
                  <a:schemeClr val="tx1"/>
                </a:solidFill>
                <a:effectLst>
                  <a:outerShdw blurRad="38100" dist="19050" dir="2700000" algn="tl" rotWithShape="0">
                    <a:schemeClr val="dk1">
                      <a:alpha val="40000"/>
                    </a:schemeClr>
                  </a:outerShdw>
                </a:effectLst>
              </a:rPr>
              <a:t>State A</a:t>
            </a:r>
          </a:p>
        </p:txBody>
      </p:sp>
      <p:sp>
        <p:nvSpPr>
          <p:cNvPr id="4" name="Title 3">
            <a:extLst>
              <a:ext uri="{FF2B5EF4-FFF2-40B4-BE49-F238E27FC236}">
                <a16:creationId xmlns:a16="http://schemas.microsoft.com/office/drawing/2014/main" id="{279F7BED-11D0-4DD7-63BF-DE1BFC574E79}"/>
              </a:ext>
            </a:extLst>
          </p:cNvPr>
          <p:cNvSpPr>
            <a:spLocks noGrp="1"/>
          </p:cNvSpPr>
          <p:nvPr>
            <p:ph type="title"/>
          </p:nvPr>
        </p:nvSpPr>
        <p:spPr>
          <a:xfrm>
            <a:off x="457200" y="-857250"/>
            <a:ext cx="8229600" cy="857250"/>
          </a:xfrm>
        </p:spPr>
        <p:txBody>
          <a:bodyPr anchor="b" anchorCtr="0"/>
          <a:lstStyle/>
          <a:p>
            <a:r>
              <a:rPr lang="en-US"/>
              <a:t>MMG View</a:t>
            </a:r>
          </a:p>
        </p:txBody>
      </p:sp>
      <p:pic>
        <p:nvPicPr>
          <p:cNvPr id="12" name="Picture 11" descr="Slide 25">
            <a:extLst>
              <a:ext uri="{FF2B5EF4-FFF2-40B4-BE49-F238E27FC236}">
                <a16:creationId xmlns:a16="http://schemas.microsoft.com/office/drawing/2014/main" id="{5B65D26E-2824-4E4D-4BE0-3ED6F2EA6437}"/>
              </a:ext>
            </a:extLst>
          </p:cNvPr>
          <p:cNvPicPr>
            <a:picLocks noChangeAspect="1"/>
          </p:cNvPicPr>
          <p:nvPr/>
        </p:nvPicPr>
        <p:blipFill>
          <a:blip r:embed="rId2"/>
          <a:stretch>
            <a:fillRect/>
          </a:stretch>
        </p:blipFill>
        <p:spPr>
          <a:xfrm>
            <a:off x="327145" y="0"/>
            <a:ext cx="8448555" cy="5013567"/>
          </a:xfrm>
          <a:prstGeom prst="rect">
            <a:avLst/>
          </a:prstGeom>
        </p:spPr>
      </p:pic>
      <p:sp>
        <p:nvSpPr>
          <p:cNvPr id="2" name="TextBox 1">
            <a:extLst>
              <a:ext uri="{FF2B5EF4-FFF2-40B4-BE49-F238E27FC236}">
                <a16:creationId xmlns:a16="http://schemas.microsoft.com/office/drawing/2014/main" id="{85C17A93-FC15-F55F-A083-6B98F0E80023}"/>
              </a:ext>
            </a:extLst>
          </p:cNvPr>
          <p:cNvSpPr txBox="1"/>
          <p:nvPr/>
        </p:nvSpPr>
        <p:spPr>
          <a:xfrm>
            <a:off x="4443170" y="4732839"/>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lang="en-US"/>
          </a:p>
        </p:txBody>
      </p:sp>
    </p:spTree>
    <p:extLst>
      <p:ext uri="{BB962C8B-B14F-4D97-AF65-F5344CB8AC3E}">
        <p14:creationId xmlns:p14="http://schemas.microsoft.com/office/powerpoint/2010/main" val="375852309"/>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1501113-AF90-A3AD-57CA-464468042F28}"/>
              </a:ext>
              <a:ext uri="{C183D7F6-B498-43B3-948B-1728B52AA6E4}">
                <adec:decorative xmlns:adec="http://schemas.microsoft.com/office/drawing/2017/decorative" val="1"/>
              </a:ext>
            </a:extLst>
          </p:cNvPr>
          <p:cNvSpPr>
            <a:spLocks noGrp="1"/>
          </p:cNvSpPr>
          <p:nvPr>
            <p:ph type="body" sz="quarter" idx="10"/>
          </p:nvPr>
        </p:nvSpPr>
        <p:spPr/>
        <p:txBody>
          <a:bodyPr/>
          <a:lstStyle/>
          <a:p>
            <a:endParaRPr lang="en-US"/>
          </a:p>
        </p:txBody>
      </p:sp>
      <p:sp>
        <p:nvSpPr>
          <p:cNvPr id="4" name="Oval 3">
            <a:extLst>
              <a:ext uri="{FF2B5EF4-FFF2-40B4-BE49-F238E27FC236}">
                <a16:creationId xmlns:a16="http://schemas.microsoft.com/office/drawing/2014/main" id="{BA22D4ED-62F4-0E1C-F04A-B90700CDF9C0}"/>
              </a:ext>
              <a:ext uri="{C183D7F6-B498-43B3-948B-1728B52AA6E4}">
                <adec:decorative xmlns:adec="http://schemas.microsoft.com/office/drawing/2017/decorative" val="1"/>
              </a:ext>
            </a:extLst>
          </p:cNvPr>
          <p:cNvSpPr/>
          <p:nvPr/>
        </p:nvSpPr>
        <p:spPr>
          <a:xfrm>
            <a:off x="3089953" y="3751352"/>
            <a:ext cx="1348484" cy="729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5" name="Title 4">
            <a:extLst>
              <a:ext uri="{FF2B5EF4-FFF2-40B4-BE49-F238E27FC236}">
                <a16:creationId xmlns:a16="http://schemas.microsoft.com/office/drawing/2014/main" id="{724A87D2-54CD-6CF1-B1E5-AAC2FAF085D8}"/>
              </a:ext>
            </a:extLst>
          </p:cNvPr>
          <p:cNvSpPr>
            <a:spLocks noGrp="1"/>
          </p:cNvSpPr>
          <p:nvPr>
            <p:ph type="title"/>
          </p:nvPr>
        </p:nvSpPr>
        <p:spPr>
          <a:xfrm>
            <a:off x="457200" y="-857251"/>
            <a:ext cx="8229600" cy="857250"/>
          </a:xfrm>
        </p:spPr>
        <p:txBody>
          <a:bodyPr/>
          <a:lstStyle/>
          <a:p>
            <a:r>
              <a:rPr lang="en-US"/>
              <a:t>Homepage again another time</a:t>
            </a:r>
          </a:p>
        </p:txBody>
      </p:sp>
      <p:pic>
        <p:nvPicPr>
          <p:cNvPr id="6" name="Picture 5" descr="Event reference">
            <a:extLst>
              <a:ext uri="{FF2B5EF4-FFF2-40B4-BE49-F238E27FC236}">
                <a16:creationId xmlns:a16="http://schemas.microsoft.com/office/drawing/2014/main" id="{D395AFD9-ACB5-73D7-C585-AFEF0C3D6822}"/>
              </a:ext>
            </a:extLst>
          </p:cNvPr>
          <p:cNvPicPr>
            <a:picLocks noChangeAspect="1"/>
          </p:cNvPicPr>
          <p:nvPr/>
        </p:nvPicPr>
        <p:blipFill>
          <a:blip r:embed="rId2"/>
          <a:stretch>
            <a:fillRect/>
          </a:stretch>
        </p:blipFill>
        <p:spPr>
          <a:xfrm>
            <a:off x="0" y="-1"/>
            <a:ext cx="9144000" cy="5143501"/>
          </a:xfrm>
          <a:prstGeom prst="rect">
            <a:avLst/>
          </a:prstGeom>
        </p:spPr>
      </p:pic>
      <p:sp>
        <p:nvSpPr>
          <p:cNvPr id="7" name="Oval 6">
            <a:extLst>
              <a:ext uri="{FF2B5EF4-FFF2-40B4-BE49-F238E27FC236}">
                <a16:creationId xmlns:a16="http://schemas.microsoft.com/office/drawing/2014/main" id="{2FA7E125-0544-BA7E-0F56-AF46B9BA6540}"/>
              </a:ext>
              <a:ext uri="{C183D7F6-B498-43B3-948B-1728B52AA6E4}">
                <adec:decorative xmlns:adec="http://schemas.microsoft.com/office/drawing/2017/decorative" val="1"/>
              </a:ext>
            </a:extLst>
          </p:cNvPr>
          <p:cNvSpPr/>
          <p:nvPr/>
        </p:nvSpPr>
        <p:spPr>
          <a:xfrm>
            <a:off x="3150145" y="3780971"/>
            <a:ext cx="1348484" cy="7294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Tree>
    <p:extLst>
      <p:ext uri="{BB962C8B-B14F-4D97-AF65-F5344CB8AC3E}">
        <p14:creationId xmlns:p14="http://schemas.microsoft.com/office/powerpoint/2010/main" val="1459521730"/>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418BCBB-3D1A-E3E2-8ADE-A968B256F4A4}"/>
              </a:ext>
              <a:ext uri="{C183D7F6-B498-43B3-948B-1728B52AA6E4}">
                <adec:decorative xmlns:adec="http://schemas.microsoft.com/office/drawing/2017/decorative" val="1"/>
              </a:ext>
            </a:extLst>
          </p:cNvPr>
          <p:cNvSpPr>
            <a:spLocks noGrp="1"/>
          </p:cNvSpPr>
          <p:nvPr>
            <p:ph type="body" sz="quarter" idx="10"/>
          </p:nvPr>
        </p:nvSpPr>
        <p:spPr/>
        <p:txBody>
          <a:bodyPr/>
          <a:lstStyle/>
          <a:p>
            <a:endParaRPr lang="en-US"/>
          </a:p>
        </p:txBody>
      </p:sp>
      <p:sp>
        <p:nvSpPr>
          <p:cNvPr id="4" name="Title 3">
            <a:extLst>
              <a:ext uri="{FF2B5EF4-FFF2-40B4-BE49-F238E27FC236}">
                <a16:creationId xmlns:a16="http://schemas.microsoft.com/office/drawing/2014/main" id="{3DA28D69-5E78-CF5B-1FD1-31C9C57EF181}"/>
              </a:ext>
            </a:extLst>
          </p:cNvPr>
          <p:cNvSpPr>
            <a:spLocks noGrp="1"/>
          </p:cNvSpPr>
          <p:nvPr>
            <p:ph type="title"/>
          </p:nvPr>
        </p:nvSpPr>
        <p:spPr>
          <a:xfrm>
            <a:off x="457200" y="-857250"/>
            <a:ext cx="8229600" cy="857250"/>
          </a:xfrm>
        </p:spPr>
        <p:txBody>
          <a:bodyPr anchor="b" anchorCtr="0"/>
          <a:lstStyle/>
          <a:p>
            <a:r>
              <a:rPr lang="en-US"/>
              <a:t>Reference table</a:t>
            </a:r>
          </a:p>
        </p:txBody>
      </p:sp>
      <p:pic>
        <p:nvPicPr>
          <p:cNvPr id="5" name="Picture 4" descr="Event reference table.">
            <a:extLst>
              <a:ext uri="{FF2B5EF4-FFF2-40B4-BE49-F238E27FC236}">
                <a16:creationId xmlns:a16="http://schemas.microsoft.com/office/drawing/2014/main" id="{721A7F07-076F-CCE5-177B-1A57FBBC004F}"/>
              </a:ext>
            </a:extLst>
          </p:cNvPr>
          <p:cNvPicPr>
            <a:picLocks noChangeAspect="1"/>
          </p:cNvPicPr>
          <p:nvPr/>
        </p:nvPicPr>
        <p:blipFill>
          <a:blip r:embed="rId2"/>
          <a:stretch>
            <a:fillRect/>
          </a:stretch>
        </p:blipFill>
        <p:spPr>
          <a:xfrm>
            <a:off x="319469" y="0"/>
            <a:ext cx="8510109" cy="5056909"/>
          </a:xfrm>
          <a:prstGeom prst="rect">
            <a:avLst/>
          </a:prstGeom>
        </p:spPr>
      </p:pic>
      <p:sp>
        <p:nvSpPr>
          <p:cNvPr id="2" name="TextBox 1">
            <a:extLst>
              <a:ext uri="{FF2B5EF4-FFF2-40B4-BE49-F238E27FC236}">
                <a16:creationId xmlns:a16="http://schemas.microsoft.com/office/drawing/2014/main" id="{EA1714D2-10D9-D9B9-4B1D-754CD077D857}"/>
              </a:ext>
            </a:extLst>
          </p:cNvPr>
          <p:cNvSpPr txBox="1"/>
          <p:nvPr/>
        </p:nvSpPr>
        <p:spPr>
          <a:xfrm>
            <a:off x="4476727" y="4758006"/>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lang="en-US"/>
          </a:p>
        </p:txBody>
      </p:sp>
    </p:spTree>
    <p:extLst>
      <p:ext uri="{BB962C8B-B14F-4D97-AF65-F5344CB8AC3E}">
        <p14:creationId xmlns:p14="http://schemas.microsoft.com/office/powerpoint/2010/main" val="1812688676"/>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1501113-AF90-A3AD-57CA-464468042F28}"/>
              </a:ext>
              <a:ext uri="{C183D7F6-B498-43B3-948B-1728B52AA6E4}">
                <adec:decorative xmlns:adec="http://schemas.microsoft.com/office/drawing/2017/decorative" val="1"/>
              </a:ext>
            </a:extLst>
          </p:cNvPr>
          <p:cNvSpPr>
            <a:spLocks noGrp="1"/>
          </p:cNvSpPr>
          <p:nvPr>
            <p:ph type="body" sz="quarter" idx="10"/>
          </p:nvPr>
        </p:nvSpPr>
        <p:spPr/>
        <p:txBody>
          <a:bodyPr/>
          <a:lstStyle/>
          <a:p>
            <a:endParaRPr lang="en-US"/>
          </a:p>
        </p:txBody>
      </p:sp>
      <p:sp>
        <p:nvSpPr>
          <p:cNvPr id="4" name="Oval 3">
            <a:extLst>
              <a:ext uri="{FF2B5EF4-FFF2-40B4-BE49-F238E27FC236}">
                <a16:creationId xmlns:a16="http://schemas.microsoft.com/office/drawing/2014/main" id="{BA22D4ED-62F4-0E1C-F04A-B90700CDF9C0}"/>
              </a:ext>
              <a:ext uri="{C183D7F6-B498-43B3-948B-1728B52AA6E4}">
                <adec:decorative xmlns:adec="http://schemas.microsoft.com/office/drawing/2017/decorative" val="1"/>
              </a:ext>
            </a:extLst>
          </p:cNvPr>
          <p:cNvSpPr/>
          <p:nvPr/>
        </p:nvSpPr>
        <p:spPr>
          <a:xfrm>
            <a:off x="4089113" y="4176686"/>
            <a:ext cx="1083925" cy="64775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pic>
        <p:nvPicPr>
          <p:cNvPr id="6" name="Picture 5" descr="Notes page">
            <a:extLst>
              <a:ext uri="{FF2B5EF4-FFF2-40B4-BE49-F238E27FC236}">
                <a16:creationId xmlns:a16="http://schemas.microsoft.com/office/drawing/2014/main" id="{43D9A298-B7CE-ED06-4238-CEBC7BD031A3}"/>
              </a:ext>
            </a:extLst>
          </p:cNvPr>
          <p:cNvPicPr>
            <a:picLocks noChangeAspect="1"/>
          </p:cNvPicPr>
          <p:nvPr/>
        </p:nvPicPr>
        <p:blipFill>
          <a:blip r:embed="rId2"/>
          <a:stretch>
            <a:fillRect/>
          </a:stretch>
        </p:blipFill>
        <p:spPr>
          <a:xfrm>
            <a:off x="107582" y="-1"/>
            <a:ext cx="8955741" cy="5037605"/>
          </a:xfrm>
          <a:prstGeom prst="rect">
            <a:avLst/>
          </a:prstGeom>
        </p:spPr>
      </p:pic>
      <p:sp>
        <p:nvSpPr>
          <p:cNvPr id="7" name="Oval 6">
            <a:extLst>
              <a:ext uri="{FF2B5EF4-FFF2-40B4-BE49-F238E27FC236}">
                <a16:creationId xmlns:a16="http://schemas.microsoft.com/office/drawing/2014/main" id="{B3E75D4A-EF58-D472-1006-4A60AE187A64}"/>
              </a:ext>
              <a:ext uri="{C183D7F6-B498-43B3-948B-1728B52AA6E4}">
                <adec:decorative xmlns:adec="http://schemas.microsoft.com/office/drawing/2017/decorative" val="1"/>
              </a:ext>
            </a:extLst>
          </p:cNvPr>
          <p:cNvSpPr/>
          <p:nvPr/>
        </p:nvSpPr>
        <p:spPr>
          <a:xfrm>
            <a:off x="4089113" y="4113798"/>
            <a:ext cx="1083925" cy="64775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Title 7">
            <a:extLst>
              <a:ext uri="{FF2B5EF4-FFF2-40B4-BE49-F238E27FC236}">
                <a16:creationId xmlns:a16="http://schemas.microsoft.com/office/drawing/2014/main" id="{87DD80AE-5D14-4894-9EBD-BD130BDA276D}"/>
              </a:ext>
            </a:extLst>
          </p:cNvPr>
          <p:cNvSpPr>
            <a:spLocks noGrp="1"/>
          </p:cNvSpPr>
          <p:nvPr>
            <p:ph type="title"/>
          </p:nvPr>
        </p:nvSpPr>
        <p:spPr>
          <a:xfrm>
            <a:off x="395288" y="-822722"/>
            <a:ext cx="8229600" cy="857250"/>
          </a:xfrm>
        </p:spPr>
        <p:txBody>
          <a:bodyPr/>
          <a:lstStyle/>
          <a:p>
            <a:r>
              <a:rPr lang="en-US"/>
              <a:t>Back to homepage again</a:t>
            </a:r>
          </a:p>
        </p:txBody>
      </p:sp>
    </p:spTree>
    <p:extLst>
      <p:ext uri="{BB962C8B-B14F-4D97-AF65-F5344CB8AC3E}">
        <p14:creationId xmlns:p14="http://schemas.microsoft.com/office/powerpoint/2010/main" val="1724684687"/>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D53A7-6DAD-889F-1FBB-A85CAD939E40}"/>
              </a:ext>
            </a:extLst>
          </p:cNvPr>
          <p:cNvSpPr>
            <a:spLocks noGrp="1"/>
          </p:cNvSpPr>
          <p:nvPr>
            <p:ph type="title"/>
          </p:nvPr>
        </p:nvSpPr>
        <p:spPr>
          <a:xfrm>
            <a:off x="457200" y="-857250"/>
            <a:ext cx="8229600" cy="857250"/>
          </a:xfrm>
        </p:spPr>
        <p:txBody>
          <a:bodyPr anchor="b" anchorCtr="0"/>
          <a:lstStyle/>
          <a:p>
            <a:r>
              <a:rPr lang="en-US"/>
              <a:t>Notes page</a:t>
            </a:r>
          </a:p>
        </p:txBody>
      </p:sp>
      <p:pic>
        <p:nvPicPr>
          <p:cNvPr id="4" name="Picture 3" descr="Notes page.">
            <a:extLst>
              <a:ext uri="{FF2B5EF4-FFF2-40B4-BE49-F238E27FC236}">
                <a16:creationId xmlns:a16="http://schemas.microsoft.com/office/drawing/2014/main" id="{F19270A4-63B4-AB65-F501-9BFED392084F}"/>
              </a:ext>
            </a:extLst>
          </p:cNvPr>
          <p:cNvPicPr>
            <a:picLocks noChangeAspect="1"/>
          </p:cNvPicPr>
          <p:nvPr/>
        </p:nvPicPr>
        <p:blipFill>
          <a:blip r:embed="rId3"/>
          <a:stretch>
            <a:fillRect/>
          </a:stretch>
        </p:blipFill>
        <p:spPr>
          <a:xfrm>
            <a:off x="146283" y="345168"/>
            <a:ext cx="8851434" cy="4122921"/>
          </a:xfrm>
          <a:prstGeom prst="rect">
            <a:avLst/>
          </a:prstGeom>
        </p:spPr>
      </p:pic>
      <p:sp>
        <p:nvSpPr>
          <p:cNvPr id="3" name="TextBox 2">
            <a:extLst>
              <a:ext uri="{FF2B5EF4-FFF2-40B4-BE49-F238E27FC236}">
                <a16:creationId xmlns:a16="http://schemas.microsoft.com/office/drawing/2014/main" id="{D4F977B6-50CC-C6BE-728C-484820458D43}"/>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lang="en-US"/>
          </a:p>
        </p:txBody>
      </p:sp>
    </p:spTree>
    <p:extLst>
      <p:ext uri="{BB962C8B-B14F-4D97-AF65-F5344CB8AC3E}">
        <p14:creationId xmlns:p14="http://schemas.microsoft.com/office/powerpoint/2010/main" val="2501357999"/>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0ABEE-18B5-2691-48AC-CB46A27E42E5}"/>
              </a:ext>
            </a:extLst>
          </p:cNvPr>
          <p:cNvSpPr>
            <a:spLocks noGrp="1"/>
          </p:cNvSpPr>
          <p:nvPr>
            <p:ph type="title"/>
          </p:nvPr>
        </p:nvSpPr>
        <p:spPr/>
        <p:txBody>
          <a:bodyPr/>
          <a:lstStyle/>
          <a:p>
            <a:r>
              <a:rPr lang="en-US" sz="2775">
                <a:latin typeface="Calibri"/>
                <a:cs typeface="Calibri"/>
              </a:rPr>
              <a:t>Limitations</a:t>
            </a:r>
          </a:p>
        </p:txBody>
      </p:sp>
      <p:sp>
        <p:nvSpPr>
          <p:cNvPr id="3" name="Text Placeholder 2">
            <a:extLst>
              <a:ext uri="{FF2B5EF4-FFF2-40B4-BE49-F238E27FC236}">
                <a16:creationId xmlns:a16="http://schemas.microsoft.com/office/drawing/2014/main" id="{58D7B480-87BC-27F2-CE5C-8D92218E9787}"/>
              </a:ext>
            </a:extLst>
          </p:cNvPr>
          <p:cNvSpPr>
            <a:spLocks noGrp="1"/>
          </p:cNvSpPr>
          <p:nvPr>
            <p:ph type="body" sz="quarter" idx="10"/>
          </p:nvPr>
        </p:nvSpPr>
        <p:spPr>
          <a:xfrm>
            <a:off x="457200" y="1187156"/>
            <a:ext cx="8229600" cy="3341688"/>
          </a:xfrm>
        </p:spPr>
        <p:txBody>
          <a:bodyPr/>
          <a:lstStyle/>
          <a:p>
            <a:r>
              <a:rPr lang="en-US" sz="2400"/>
              <a:t>MVPS data only</a:t>
            </a:r>
          </a:p>
          <a:p>
            <a:pPr lvl="1"/>
            <a:r>
              <a:rPr lang="en-US"/>
              <a:t>Data submitted directly to CDC programs are not included</a:t>
            </a:r>
          </a:p>
          <a:p>
            <a:r>
              <a:rPr lang="en-US" sz="2400"/>
              <a:t>Core data elements only</a:t>
            </a:r>
          </a:p>
          <a:p>
            <a:pPr lvl="1"/>
            <a:r>
              <a:rPr lang="en-US"/>
              <a:t>Disease/condition-specific data elements are not included</a:t>
            </a:r>
          </a:p>
          <a:p>
            <a:r>
              <a:rPr lang="en-US" sz="2400"/>
              <a:t>Provisional data</a:t>
            </a:r>
          </a:p>
          <a:p>
            <a:r>
              <a:rPr lang="en-US" sz="2400"/>
              <a:t>Print criteria are not applied</a:t>
            </a:r>
          </a:p>
          <a:p>
            <a:r>
              <a:rPr lang="en-US" sz="2400"/>
              <a:t>Low incidence cases are not included</a:t>
            </a:r>
          </a:p>
          <a:p>
            <a:endParaRPr lang="en-US"/>
          </a:p>
        </p:txBody>
      </p:sp>
      <p:sp>
        <p:nvSpPr>
          <p:cNvPr id="4" name="TextBox 3">
            <a:extLst>
              <a:ext uri="{FF2B5EF4-FFF2-40B4-BE49-F238E27FC236}">
                <a16:creationId xmlns:a16="http://schemas.microsoft.com/office/drawing/2014/main" id="{9B458F9C-9B42-3D89-89E1-F51D303A82C4}"/>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lang="en-US"/>
          </a:p>
        </p:txBody>
      </p:sp>
    </p:spTree>
    <p:extLst>
      <p:ext uri="{BB962C8B-B14F-4D97-AF65-F5344CB8AC3E}">
        <p14:creationId xmlns:p14="http://schemas.microsoft.com/office/powerpoint/2010/main" val="2055165530"/>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68580" tIns="34290" rIns="68580" bIns="34290" anchor="b" anchorCtr="0"/>
          <a:lstStyle/>
          <a:p>
            <a:r>
              <a:rPr lang="en-US" sz="2775">
                <a:latin typeface="Calibri"/>
                <a:cs typeface="Calibri"/>
              </a:rPr>
              <a:t>Summary</a:t>
            </a:r>
            <a:endParaRPr lang="en-US"/>
          </a:p>
        </p:txBody>
      </p:sp>
      <p:sp>
        <p:nvSpPr>
          <p:cNvPr id="3" name="Content Placeholder 2"/>
          <p:cNvSpPr>
            <a:spLocks noGrp="1"/>
          </p:cNvSpPr>
          <p:nvPr>
            <p:ph type="body" sz="quarter" idx="10"/>
          </p:nvPr>
        </p:nvSpPr>
        <p:spPr>
          <a:xfrm>
            <a:off x="457202" y="1158875"/>
            <a:ext cx="7837714" cy="3341688"/>
          </a:xfrm>
        </p:spPr>
        <p:txBody>
          <a:bodyPr/>
          <a:lstStyle/>
          <a:p>
            <a:pPr marL="342424" indent="-342424"/>
            <a:r>
              <a:rPr lang="en-US" sz="1988" b="1">
                <a:solidFill>
                  <a:srgbClr val="000000"/>
                </a:solidFill>
                <a:latin typeface="Calibri"/>
                <a:cs typeface="Calibri"/>
              </a:rPr>
              <a:t>Sharing two Power BI reports/dashboards with jurisdictions</a:t>
            </a:r>
          </a:p>
          <a:p>
            <a:pPr marL="742482" lvl="1" indent="-342424"/>
            <a:r>
              <a:rPr lang="en-US" sz="1988">
                <a:latin typeface="Calibri"/>
                <a:cs typeface="Calibri"/>
              </a:rPr>
              <a:t>NNDSS Analytics Dashboard</a:t>
            </a:r>
          </a:p>
          <a:p>
            <a:pPr marL="742482" lvl="1" indent="-342424"/>
            <a:r>
              <a:rPr lang="en-US" sz="1988">
                <a:latin typeface="Calibri"/>
                <a:cs typeface="Calibri"/>
              </a:rPr>
              <a:t>NNDSS Data Element Completeness Dashboard (Gen V2 only)</a:t>
            </a:r>
          </a:p>
        </p:txBody>
      </p:sp>
      <p:sp>
        <p:nvSpPr>
          <p:cNvPr id="2" name="TextBox 1">
            <a:extLst>
              <a:ext uri="{FF2B5EF4-FFF2-40B4-BE49-F238E27FC236}">
                <a16:creationId xmlns:a16="http://schemas.microsoft.com/office/drawing/2014/main" id="{B0487CA3-974D-3268-D5D0-038AB763A4D5}"/>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lang="en-US"/>
          </a:p>
        </p:txBody>
      </p:sp>
    </p:spTree>
    <p:extLst>
      <p:ext uri="{BB962C8B-B14F-4D97-AF65-F5344CB8AC3E}">
        <p14:creationId xmlns:p14="http://schemas.microsoft.com/office/powerpoint/2010/main" val="1952837692"/>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C3B70-13E8-86F3-ABC5-47C3FACB815E}"/>
              </a:ext>
            </a:extLst>
          </p:cNvPr>
          <p:cNvSpPr>
            <a:spLocks noGrp="1"/>
          </p:cNvSpPr>
          <p:nvPr>
            <p:ph type="title"/>
          </p:nvPr>
        </p:nvSpPr>
        <p:spPr/>
        <p:txBody>
          <a:bodyPr/>
          <a:lstStyle/>
          <a:p>
            <a:r>
              <a:rPr lang="en-US"/>
              <a:t>Next steps</a:t>
            </a:r>
          </a:p>
        </p:txBody>
      </p:sp>
      <p:sp>
        <p:nvSpPr>
          <p:cNvPr id="3" name="Text Placeholder 2">
            <a:extLst>
              <a:ext uri="{FF2B5EF4-FFF2-40B4-BE49-F238E27FC236}">
                <a16:creationId xmlns:a16="http://schemas.microsoft.com/office/drawing/2014/main" id="{851EAFC7-3C17-63F3-9E8D-8F73F04503D6}"/>
              </a:ext>
            </a:extLst>
          </p:cNvPr>
          <p:cNvSpPr>
            <a:spLocks noGrp="1"/>
          </p:cNvSpPr>
          <p:nvPr>
            <p:ph type="body" sz="quarter" idx="10"/>
          </p:nvPr>
        </p:nvSpPr>
        <p:spPr/>
        <p:txBody>
          <a:bodyPr/>
          <a:lstStyle/>
          <a:p>
            <a:r>
              <a:rPr lang="en-US" sz="1800">
                <a:solidFill>
                  <a:srgbClr val="5F5F5F"/>
                </a:solidFill>
              </a:rPr>
              <a:t>To request access, </a:t>
            </a:r>
            <a:r>
              <a:rPr lang="en-US" sz="1800" b="0" i="0">
                <a:solidFill>
                  <a:srgbClr val="5F5F5F"/>
                </a:solidFill>
                <a:effectLst/>
                <a:latin typeface="Calibri" panose="020F0502020204030204" pitchFamily="34" charset="0"/>
              </a:rPr>
              <a:t>contact </a:t>
            </a:r>
            <a:r>
              <a:rPr lang="en-US" sz="1800" b="0" i="0" u="sng" strike="noStrike">
                <a:solidFill>
                  <a:schemeClr val="accent6">
                    <a:lumMod val="75000"/>
                    <a:lumOff val="25000"/>
                  </a:schemeClr>
                </a:solidFill>
                <a:effectLst/>
                <a:latin typeface="Calibri" panose="020F0502020204030204" pitchFamily="34" charset="0"/>
                <a:hlinkClick r:id="rId3">
                  <a:extLst>
                    <a:ext uri="{A12FA001-AC4F-418D-AE19-62706E023703}">
                      <ahyp:hlinkClr xmlns:ahyp="http://schemas.microsoft.com/office/drawing/2018/hyperlinkcolor" val="tx"/>
                    </a:ext>
                  </a:extLst>
                </a:hlinkClick>
              </a:rPr>
              <a:t>edx@cdc.gov</a:t>
            </a:r>
            <a:r>
              <a:rPr lang="en-US" sz="1800" b="0" i="0">
                <a:solidFill>
                  <a:schemeClr val="accent6">
                    <a:lumMod val="75000"/>
                    <a:lumOff val="25000"/>
                  </a:schemeClr>
                </a:solidFill>
                <a:effectLst/>
                <a:latin typeface="Calibri" panose="020F0502020204030204" pitchFamily="34" charset="0"/>
              </a:rPr>
              <a:t> </a:t>
            </a:r>
            <a:r>
              <a:rPr lang="en-US" sz="1800">
                <a:solidFill>
                  <a:srgbClr val="5F5F5F"/>
                </a:solidFill>
              </a:rPr>
              <a:t>with</a:t>
            </a:r>
            <a:r>
              <a:rPr lang="en-US" sz="1800" b="0" i="0">
                <a:solidFill>
                  <a:srgbClr val="5F5F5F"/>
                </a:solidFill>
                <a:effectLst/>
                <a:latin typeface="Calibri" panose="020F0502020204030204" pitchFamily="34" charset="0"/>
              </a:rPr>
              <a:t> subject “NNDSS Power BI Access” </a:t>
            </a:r>
          </a:p>
          <a:p>
            <a:pPr lvl="1"/>
            <a:r>
              <a:rPr lang="en-US" sz="1600" b="1" i="0">
                <a:solidFill>
                  <a:srgbClr val="000000"/>
                </a:solidFill>
                <a:effectLst/>
                <a:latin typeface="Calibri" panose="020F0502020204030204" pitchFamily="34" charset="0"/>
              </a:rPr>
              <a:t>Only users who are granted data access to their jurisdiction’s surveillance system should request access to these reports</a:t>
            </a:r>
            <a:r>
              <a:rPr lang="en-US" sz="1600">
                <a:solidFill>
                  <a:srgbClr val="000000"/>
                </a:solidFill>
              </a:rPr>
              <a:t>.</a:t>
            </a:r>
            <a:endParaRPr lang="en-US" sz="1600" b="0" i="0">
              <a:solidFill>
                <a:srgbClr val="000000"/>
              </a:solidFill>
              <a:effectLst/>
              <a:latin typeface="Calibri" panose="020F0502020204030204" pitchFamily="34" charset="0"/>
            </a:endParaRPr>
          </a:p>
          <a:p>
            <a:pPr lvl="1"/>
            <a:r>
              <a:rPr lang="en-US" sz="1600" b="0" i="0">
                <a:solidFill>
                  <a:srgbClr val="5F5F5F"/>
                </a:solidFill>
                <a:effectLst/>
                <a:latin typeface="Calibri" panose="020F0502020204030204" pitchFamily="34" charset="0"/>
              </a:rPr>
              <a:t>In the email, please include the user’s name, jurisdiction name, work email address, which report you would like to access, and whether you currently have data access to your jurisdiction’s reportable disease surveillance system.  </a:t>
            </a:r>
            <a:endParaRPr lang="en-US" sz="1600">
              <a:solidFill>
                <a:srgbClr val="5F5F5F"/>
              </a:solidFill>
            </a:endParaRPr>
          </a:p>
          <a:p>
            <a:r>
              <a:rPr lang="en-US" sz="1800"/>
              <a:t>Questions or concerns? Email </a:t>
            </a:r>
            <a:r>
              <a:rPr lang="en-US" sz="1800">
                <a:hlinkClick r:id="rId3"/>
              </a:rPr>
              <a:t>edx@cdc.gov</a:t>
            </a:r>
            <a:r>
              <a:rPr lang="en-US" sz="1800"/>
              <a:t> with subject “NNDSS Power BI”</a:t>
            </a:r>
          </a:p>
          <a:p>
            <a:r>
              <a:rPr lang="en-US" sz="1800"/>
              <a:t>Future communications</a:t>
            </a:r>
          </a:p>
          <a:p>
            <a:pPr lvl="1"/>
            <a:r>
              <a:rPr lang="en-US" sz="1600"/>
              <a:t>Case Surveillance News in March</a:t>
            </a:r>
          </a:p>
          <a:p>
            <a:pPr lvl="1"/>
            <a:r>
              <a:rPr lang="en-US" sz="1600"/>
              <a:t>Office hours in March</a:t>
            </a:r>
          </a:p>
          <a:p>
            <a:pPr lvl="1"/>
            <a:r>
              <a:rPr lang="en-US" sz="1600"/>
              <a:t>CSTE annual conference</a:t>
            </a:r>
          </a:p>
        </p:txBody>
      </p:sp>
      <p:sp>
        <p:nvSpPr>
          <p:cNvPr id="4" name="TextBox 3">
            <a:extLst>
              <a:ext uri="{FF2B5EF4-FFF2-40B4-BE49-F238E27FC236}">
                <a16:creationId xmlns:a16="http://schemas.microsoft.com/office/drawing/2014/main" id="{909D65E4-E0C7-DF88-C1FD-6F047C5B2B76}"/>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lang="en-US"/>
          </a:p>
        </p:txBody>
      </p:sp>
    </p:spTree>
    <p:extLst>
      <p:ext uri="{BB962C8B-B14F-4D97-AF65-F5344CB8AC3E}">
        <p14:creationId xmlns:p14="http://schemas.microsoft.com/office/powerpoint/2010/main" val="1496585099"/>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F96A-F808-8D58-4BA9-62A094327717}"/>
              </a:ext>
            </a:extLst>
          </p:cNvPr>
          <p:cNvSpPr>
            <a:spLocks noGrp="1"/>
          </p:cNvSpPr>
          <p:nvPr>
            <p:ph type="title"/>
          </p:nvPr>
        </p:nvSpPr>
        <p:spPr/>
        <p:txBody>
          <a:bodyPr/>
          <a:lstStyle/>
          <a:p>
            <a:r>
              <a:rPr lang="en-US"/>
              <a:t>Acknowledgements</a:t>
            </a:r>
          </a:p>
        </p:txBody>
      </p:sp>
      <p:sp>
        <p:nvSpPr>
          <p:cNvPr id="3" name="Text Placeholder 2">
            <a:extLst>
              <a:ext uri="{FF2B5EF4-FFF2-40B4-BE49-F238E27FC236}">
                <a16:creationId xmlns:a16="http://schemas.microsoft.com/office/drawing/2014/main" id="{E1F94434-0AFA-D3F0-EFD1-4022885E61E2}"/>
              </a:ext>
            </a:extLst>
          </p:cNvPr>
          <p:cNvSpPr>
            <a:spLocks noGrp="1"/>
          </p:cNvSpPr>
          <p:nvPr>
            <p:ph type="body" sz="quarter" idx="10"/>
          </p:nvPr>
        </p:nvSpPr>
        <p:spPr>
          <a:xfrm>
            <a:off x="457200" y="1237506"/>
            <a:ext cx="3630706" cy="3136173"/>
          </a:xfrm>
        </p:spPr>
        <p:txBody>
          <a:bodyPr/>
          <a:lstStyle/>
          <a:p>
            <a:r>
              <a:rPr lang="en-US" sz="2400"/>
              <a:t>Lynda Rowe</a:t>
            </a:r>
          </a:p>
          <a:p>
            <a:r>
              <a:rPr lang="en-US" sz="2400"/>
              <a:t>Jennifer Adjemian</a:t>
            </a:r>
          </a:p>
          <a:p>
            <a:r>
              <a:rPr lang="en-US" sz="2400"/>
              <a:t>Lisa Bastin</a:t>
            </a:r>
          </a:p>
          <a:p>
            <a:r>
              <a:rPr lang="en-US" sz="2400"/>
              <a:t>Anne McIntyre</a:t>
            </a:r>
          </a:p>
          <a:p>
            <a:r>
              <a:rPr lang="en-US" sz="2400"/>
              <a:t>Aaron Harris</a:t>
            </a:r>
          </a:p>
          <a:p>
            <a:r>
              <a:rPr lang="en-US" sz="2400"/>
              <a:t>Danielle Tack</a:t>
            </a:r>
          </a:p>
          <a:p>
            <a:r>
              <a:rPr lang="en-US" sz="2400">
                <a:solidFill>
                  <a:srgbClr val="7F7F7F">
                    <a:lumMod val="75000"/>
                  </a:srgbClr>
                </a:solidFill>
                <a:latin typeface="Calibri" panose="020F0502020204030204" pitchFamily="34" charset="0"/>
              </a:rPr>
              <a:t>Sara Johnston</a:t>
            </a:r>
          </a:p>
        </p:txBody>
      </p:sp>
      <p:sp>
        <p:nvSpPr>
          <p:cNvPr id="7" name="TextBox 6">
            <a:extLst>
              <a:ext uri="{FF2B5EF4-FFF2-40B4-BE49-F238E27FC236}">
                <a16:creationId xmlns:a16="http://schemas.microsoft.com/office/drawing/2014/main" id="{373A4F8B-2609-6FEE-3799-7E7D055B87B1}"/>
              </a:ext>
            </a:extLst>
          </p:cNvPr>
          <p:cNvSpPr txBox="1"/>
          <p:nvPr/>
        </p:nvSpPr>
        <p:spPr>
          <a:xfrm>
            <a:off x="4572000" y="1237506"/>
            <a:ext cx="3671740" cy="3120854"/>
          </a:xfrm>
          <a:prstGeom prst="rect">
            <a:avLst/>
          </a:prstGeom>
          <a:noFill/>
        </p:spPr>
        <p:txBody>
          <a:bodyPr wrap="square">
            <a:spAutoFit/>
          </a:bodyPr>
          <a:lstStyle/>
          <a:p>
            <a:pPr marL="342892" marR="0" lvl="0" indent="-342892" algn="l" defTabSz="914400" rtl="0" eaLnBrk="0" fontAlgn="base" latinLnBrk="0" hangingPunct="0">
              <a:lnSpc>
                <a:spcPct val="100000"/>
              </a:lnSpc>
              <a:spcBef>
                <a:spcPct val="20000"/>
              </a:spcBef>
              <a:spcAft>
                <a:spcPct val="0"/>
              </a:spcAft>
              <a:buClr>
                <a:srgbClr val="005DAA"/>
              </a:buClr>
              <a:buSzTx/>
              <a:buFont typeface="Wingdings" panose="05000000000000000000" pitchFamily="2" charset="2"/>
              <a:buChar char="§"/>
              <a:tabLst/>
              <a:defRPr/>
            </a:pPr>
            <a:r>
              <a:rPr kumimoji="0" lang="en-US" sz="2400" b="0" i="0" u="none" strike="noStrike" kern="1200" cap="none" spc="0" normalizeH="0" baseline="0" noProof="0">
                <a:ln>
                  <a:noFill/>
                </a:ln>
                <a:solidFill>
                  <a:srgbClr val="7F7F7F">
                    <a:lumMod val="75000"/>
                  </a:srgbClr>
                </a:solidFill>
                <a:effectLst/>
                <a:uLnTx/>
                <a:uFillTx/>
                <a:latin typeface="Calibri" panose="020F0502020204030204" pitchFamily="34" charset="0"/>
              </a:rPr>
              <a:t>Yusheng Zhai</a:t>
            </a:r>
          </a:p>
          <a:p>
            <a:pPr marL="342892" marR="0" lvl="0" indent="-342892" algn="l" defTabSz="914400" rtl="0" eaLnBrk="0" fontAlgn="base" latinLnBrk="0" hangingPunct="0">
              <a:lnSpc>
                <a:spcPct val="100000"/>
              </a:lnSpc>
              <a:spcBef>
                <a:spcPct val="20000"/>
              </a:spcBef>
              <a:spcAft>
                <a:spcPct val="0"/>
              </a:spcAft>
              <a:buClr>
                <a:srgbClr val="005DAA"/>
              </a:buClr>
              <a:buSzTx/>
              <a:buFont typeface="Wingdings" panose="05000000000000000000" pitchFamily="2" charset="2"/>
              <a:buChar char="§"/>
              <a:tabLst/>
              <a:defRPr/>
            </a:pPr>
            <a:r>
              <a:rPr kumimoji="0" lang="en-US" sz="2400" b="0" i="0" u="none" strike="noStrike" kern="1200" cap="none" spc="0" normalizeH="0" baseline="0" noProof="0">
                <a:ln>
                  <a:noFill/>
                </a:ln>
                <a:solidFill>
                  <a:srgbClr val="7F7F7F">
                    <a:lumMod val="75000"/>
                  </a:srgbClr>
                </a:solidFill>
                <a:effectLst/>
                <a:uLnTx/>
                <a:uFillTx/>
                <a:latin typeface="Calibri" panose="020F0502020204030204" pitchFamily="34" charset="0"/>
              </a:rPr>
              <a:t>Roseanne English</a:t>
            </a:r>
          </a:p>
          <a:p>
            <a:pPr marL="342892" marR="0" lvl="0" indent="-342892" algn="l" defTabSz="914400" rtl="0" eaLnBrk="0" fontAlgn="base" latinLnBrk="0" hangingPunct="0">
              <a:lnSpc>
                <a:spcPct val="100000"/>
              </a:lnSpc>
              <a:spcBef>
                <a:spcPct val="20000"/>
              </a:spcBef>
              <a:spcAft>
                <a:spcPct val="0"/>
              </a:spcAft>
              <a:buClr>
                <a:srgbClr val="005DAA"/>
              </a:buClr>
              <a:buSzTx/>
              <a:buFont typeface="Wingdings" panose="05000000000000000000" pitchFamily="2" charset="2"/>
              <a:buChar char="§"/>
              <a:tabLst/>
              <a:defRPr/>
            </a:pPr>
            <a:r>
              <a:rPr kumimoji="0" lang="en-US" sz="2400" b="0" i="0" u="none" strike="noStrike" kern="1200" cap="none" spc="0" normalizeH="0" baseline="0" noProof="0">
                <a:ln>
                  <a:noFill/>
                </a:ln>
                <a:solidFill>
                  <a:srgbClr val="7F7F7F">
                    <a:lumMod val="75000"/>
                  </a:srgbClr>
                </a:solidFill>
                <a:effectLst/>
                <a:uLnTx/>
                <a:uFillTx/>
                <a:latin typeface="Calibri" panose="020F0502020204030204" pitchFamily="34" charset="0"/>
              </a:rPr>
              <a:t>Paul McMurray</a:t>
            </a:r>
          </a:p>
          <a:p>
            <a:pPr marL="342892" indent="-342892">
              <a:spcBef>
                <a:spcPct val="20000"/>
              </a:spcBef>
              <a:buClr>
                <a:srgbClr val="005DAA"/>
              </a:buClr>
              <a:buFont typeface="Wingdings" panose="05000000000000000000" pitchFamily="2" charset="2"/>
              <a:buChar char="§"/>
              <a:defRPr/>
            </a:pPr>
            <a:r>
              <a:rPr kumimoji="0" lang="en-US" sz="2400" b="0" i="0" u="none" strike="noStrike" kern="1200" cap="none" spc="0" normalizeH="0" baseline="0" noProof="0">
                <a:ln>
                  <a:noFill/>
                </a:ln>
                <a:solidFill>
                  <a:srgbClr val="7F7F7F">
                    <a:lumMod val="75000"/>
                  </a:srgbClr>
                </a:solidFill>
                <a:effectLst/>
                <a:uLnTx/>
                <a:uFillTx/>
                <a:latin typeface="Calibri" panose="020F0502020204030204" pitchFamily="34" charset="0"/>
              </a:rPr>
              <a:t>Claire Xu</a:t>
            </a:r>
          </a:p>
          <a:p>
            <a:pPr marL="342892" marR="0" lvl="0" indent="-342892" algn="l" defTabSz="914400" rtl="0" eaLnBrk="0" fontAlgn="base" latinLnBrk="0" hangingPunct="0">
              <a:lnSpc>
                <a:spcPct val="100000"/>
              </a:lnSpc>
              <a:spcBef>
                <a:spcPct val="20000"/>
              </a:spcBef>
              <a:spcAft>
                <a:spcPct val="0"/>
              </a:spcAft>
              <a:buClr>
                <a:srgbClr val="005DAA"/>
              </a:buClr>
              <a:buSzTx/>
              <a:buFont typeface="Wingdings" panose="05000000000000000000" pitchFamily="2" charset="2"/>
              <a:buChar char="§"/>
              <a:tabLst/>
              <a:defRPr/>
            </a:pPr>
            <a:r>
              <a:rPr kumimoji="0" lang="en-US" sz="2400" b="0" i="0" u="none" strike="noStrike" kern="1200" cap="none" spc="0" normalizeH="0" baseline="0" noProof="0">
                <a:ln>
                  <a:noFill/>
                </a:ln>
                <a:solidFill>
                  <a:srgbClr val="7F7F7F">
                    <a:lumMod val="75000"/>
                  </a:srgbClr>
                </a:solidFill>
                <a:effectLst/>
                <a:uLnTx/>
                <a:uFillTx/>
                <a:latin typeface="Calibri" panose="020F0502020204030204" pitchFamily="34" charset="0"/>
              </a:rPr>
              <a:t>Chris Watts</a:t>
            </a:r>
          </a:p>
          <a:p>
            <a:pPr marL="342892" marR="0" lvl="0" indent="-342892" algn="l" defTabSz="914400" rtl="0" eaLnBrk="0" fontAlgn="base" latinLnBrk="0" hangingPunct="0">
              <a:lnSpc>
                <a:spcPct val="100000"/>
              </a:lnSpc>
              <a:spcBef>
                <a:spcPct val="20000"/>
              </a:spcBef>
              <a:spcAft>
                <a:spcPct val="0"/>
              </a:spcAft>
              <a:buClr>
                <a:srgbClr val="005DAA"/>
              </a:buClr>
              <a:buSzTx/>
              <a:buFont typeface="Wingdings" panose="05000000000000000000" pitchFamily="2" charset="2"/>
              <a:buChar char="§"/>
              <a:tabLst/>
              <a:defRPr/>
            </a:pPr>
            <a:r>
              <a:rPr lang="en-US" sz="2400">
                <a:solidFill>
                  <a:srgbClr val="7F7F7F">
                    <a:lumMod val="75000"/>
                  </a:srgbClr>
                </a:solidFill>
                <a:latin typeface="Calibri" panose="020F0502020204030204" pitchFamily="34" charset="0"/>
              </a:rPr>
              <a:t>Keaton Hughes</a:t>
            </a:r>
          </a:p>
          <a:p>
            <a:pPr marL="342892" marR="0" lvl="0" indent="-342892" algn="l" defTabSz="914400" rtl="0" eaLnBrk="0" fontAlgn="base" latinLnBrk="0" hangingPunct="0">
              <a:lnSpc>
                <a:spcPct val="100000"/>
              </a:lnSpc>
              <a:spcBef>
                <a:spcPct val="20000"/>
              </a:spcBef>
              <a:spcAft>
                <a:spcPct val="0"/>
              </a:spcAft>
              <a:buClr>
                <a:srgbClr val="005DAA"/>
              </a:buClr>
              <a:buSzTx/>
              <a:buFont typeface="Wingdings" panose="05000000000000000000" pitchFamily="2" charset="2"/>
              <a:buChar char="§"/>
              <a:tabLst/>
              <a:defRPr/>
            </a:pPr>
            <a:r>
              <a:rPr kumimoji="0" lang="en-US" sz="2400" b="0" i="0" u="none" strike="noStrike" kern="1200" cap="none" spc="0" normalizeH="0" baseline="0" noProof="0">
                <a:ln>
                  <a:noFill/>
                </a:ln>
                <a:solidFill>
                  <a:srgbClr val="7F7F7F">
                    <a:lumMod val="75000"/>
                  </a:srgbClr>
                </a:solidFill>
                <a:effectLst/>
                <a:uLnTx/>
                <a:uFillTx/>
                <a:latin typeface="Calibri" panose="020F0502020204030204" pitchFamily="34" charset="0"/>
              </a:rPr>
              <a:t>Jonathan Zhong</a:t>
            </a:r>
            <a:endParaRPr lang="en-US" sz="2400">
              <a:solidFill>
                <a:schemeClr val="accent4">
                  <a:lumMod val="75000"/>
                </a:schemeClr>
              </a:solidFill>
              <a:latin typeface="Calibri" panose="020F0502020204030204" pitchFamily="34" charset="0"/>
            </a:endParaRPr>
          </a:p>
        </p:txBody>
      </p:sp>
      <p:sp>
        <p:nvSpPr>
          <p:cNvPr id="4" name="TextBox 3">
            <a:extLst>
              <a:ext uri="{FF2B5EF4-FFF2-40B4-BE49-F238E27FC236}">
                <a16:creationId xmlns:a16="http://schemas.microsoft.com/office/drawing/2014/main" id="{98A098CE-8CA2-2C58-201F-6B3DC9F8412D}"/>
              </a:ext>
            </a:extLst>
          </p:cNvPr>
          <p:cNvSpPr txBox="1"/>
          <p:nvPr/>
        </p:nvSpPr>
        <p:spPr>
          <a:xfrm>
            <a:off x="4376059" y="4716061"/>
            <a:ext cx="4572000" cy="20774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0EA680-D336-4FF7-8B7A-9848BB0A1C32}" type="slidenum">
              <a:rPr kumimoji="0" lang="en-US" sz="750" b="0" i="0" u="none" strike="noStrike" kern="1200" cap="none" spc="0" normalizeH="0" baseline="0" noProof="0" smtClean="0">
                <a:ln>
                  <a:noFill/>
                </a:ln>
                <a:solidFill>
                  <a:srgbClr val="1964A7"/>
                </a:solidFill>
                <a:effectLst/>
                <a:uLnTx/>
                <a:uFillTx/>
                <a:latin typeface="Century Gothic" panose="020B0502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lang="en-US"/>
          </a:p>
        </p:txBody>
      </p:sp>
    </p:spTree>
    <p:extLst>
      <p:ext uri="{BB962C8B-B14F-4D97-AF65-F5344CB8AC3E}">
        <p14:creationId xmlns:p14="http://schemas.microsoft.com/office/powerpoint/2010/main" val="1624442064"/>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a:t>Q &amp; A</a:t>
            </a:r>
          </a:p>
        </p:txBody>
      </p:sp>
      <p:pic>
        <p:nvPicPr>
          <p:cNvPr id="5" name="Picture 4" descr="Image indicating a question can be asked. " title="Question and Answer Slide">
            <a:extLst>
              <a:ext uri="{FF2B5EF4-FFF2-40B4-BE49-F238E27FC236}">
                <a16:creationId xmlns:a16="http://schemas.microsoft.com/office/drawing/2014/main" id="{D3DD2E9E-877B-7319-A142-50CEFD313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5863" y="1113102"/>
            <a:ext cx="5373296" cy="3670285"/>
          </a:xfrm>
          <a:prstGeom prst="rect">
            <a:avLst/>
          </a:prstGeom>
        </p:spPr>
      </p:pic>
    </p:spTree>
    <p:extLst>
      <p:ext uri="{BB962C8B-B14F-4D97-AF65-F5344CB8AC3E}">
        <p14:creationId xmlns:p14="http://schemas.microsoft.com/office/powerpoint/2010/main" val="2708321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3D81-B284-6837-BF26-641BDE93CBF6}"/>
              </a:ext>
            </a:extLst>
          </p:cNvPr>
          <p:cNvSpPr txBox="1">
            <a:spLocks noGrp="1" noChangeArrowheads="1"/>
          </p:cNvSpPr>
          <p:nvPr>
            <p:ph type="title" idx="4294967295"/>
          </p:nvPr>
        </p:nvSpPr>
        <p:spPr>
          <a:xfrm>
            <a:off x="349752" y="195029"/>
            <a:ext cx="8603748" cy="998771"/>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gn="l" defTabSz="914355">
              <a:spcAft>
                <a:spcPts val="600"/>
              </a:spcAft>
              <a:defRPr/>
            </a:pPr>
            <a:r>
              <a:rPr lang="en-US" altLang="en-US" sz="3300">
                <a:solidFill>
                  <a:srgbClr val="000000"/>
                </a:solidFill>
                <a:latin typeface="Avenir Next LT Pro Demi" panose="020B0704020202020204" pitchFamily="34" charset="0"/>
              </a:rPr>
              <a:t>Thank you!</a:t>
            </a:r>
            <a:endParaRPr lang="en-US" altLang="en-US" sz="2800">
              <a:solidFill>
                <a:srgbClr val="000000"/>
              </a:solidFill>
              <a:latin typeface="Avenir Next LT Pro Demi" panose="020B0704020202020204" pitchFamily="34" charset="0"/>
            </a:endParaRPr>
          </a:p>
          <a:p>
            <a:pPr algn="l" defTabSz="914355">
              <a:defRPr/>
            </a:pPr>
            <a:r>
              <a:rPr lang="en-US" altLang="en-US" sz="2400">
                <a:solidFill>
                  <a:srgbClr val="000000"/>
                </a:solidFill>
                <a:latin typeface="Avenir Next LT Pro Demi" panose="020B0704020202020204" pitchFamily="34" charset="0"/>
              </a:rPr>
              <a:t>Next NNDSS eSHARE: March 19, 2024</a:t>
            </a:r>
          </a:p>
          <a:p>
            <a:pPr algn="l" defTabSz="914355">
              <a:defRPr/>
            </a:pPr>
            <a:endParaRPr lang="en-US" altLang="en-US" sz="4000">
              <a:solidFill>
                <a:srgbClr val="0F56DC"/>
              </a:solidFill>
              <a:latin typeface="Avenir Next LT Pro Demi" panose="020B0704020202020204" pitchFamily="34" charset="0"/>
            </a:endParaRPr>
          </a:p>
        </p:txBody>
      </p:sp>
      <p:pic>
        <p:nvPicPr>
          <p:cNvPr id="3" name="Graphic 2" descr="Open book with solid fill">
            <a:extLst>
              <a:ext uri="{FF2B5EF4-FFF2-40B4-BE49-F238E27FC236}">
                <a16:creationId xmlns:a16="http://schemas.microsoft.com/office/drawing/2014/main" id="{C72DCD70-0043-FA9F-8EC5-A9D5420B6E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7555" y="1386058"/>
            <a:ext cx="606509" cy="606509"/>
          </a:xfrm>
          <a:prstGeom prst="rect">
            <a:avLst/>
          </a:prstGeom>
        </p:spPr>
      </p:pic>
      <p:sp>
        <p:nvSpPr>
          <p:cNvPr id="4" name="Content Placeholder 2">
            <a:extLst>
              <a:ext uri="{FF2B5EF4-FFF2-40B4-BE49-F238E27FC236}">
                <a16:creationId xmlns:a16="http://schemas.microsoft.com/office/drawing/2014/main" id="{219ED08D-2FB3-8D19-1085-035E6690EA9B}"/>
              </a:ext>
            </a:extLst>
          </p:cNvPr>
          <p:cNvSpPr txBox="1">
            <a:spLocks/>
          </p:cNvSpPr>
          <p:nvPr/>
        </p:nvSpPr>
        <p:spPr bwMode="auto">
          <a:xfrm>
            <a:off x="149307" y="202911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t>Subscribe to </a:t>
            </a:r>
            <a:b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br>
            <a:r>
              <a:rPr kumimoji="0" lang="en-US" altLang="en-US" sz="1300" b="0" i="1" u="none" strike="noStrike" kern="1200" cap="none" spc="0" normalizeH="0" baseline="0" noProof="0">
                <a:ln>
                  <a:noFill/>
                </a:ln>
                <a:solidFill>
                  <a:srgbClr val="28434E"/>
                </a:solidFill>
                <a:effectLst/>
                <a:uLnTx/>
                <a:uFillTx/>
                <a:latin typeface="AvenirNext LT Pro Regular" panose="020B0504020202020204" pitchFamily="34" charset="77"/>
                <a:hlinkClick r:id="rId5"/>
              </a:rPr>
              <a:t>Case Surveillance News</a:t>
            </a:r>
            <a:endPar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461D9587-9057-19D5-A3A3-8C3D69914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16091" y="1386058"/>
            <a:ext cx="606509" cy="606509"/>
          </a:xfrm>
          <a:prstGeom prst="rect">
            <a:avLst/>
          </a:prstGeom>
        </p:spPr>
      </p:pic>
      <p:sp>
        <p:nvSpPr>
          <p:cNvPr id="7" name="Content Placeholder 2">
            <a:extLst>
              <a:ext uri="{FF2B5EF4-FFF2-40B4-BE49-F238E27FC236}">
                <a16:creationId xmlns:a16="http://schemas.microsoft.com/office/drawing/2014/main" id="{DB43BA15-7EB6-0682-4084-51C7068F3DAE}"/>
              </a:ext>
            </a:extLst>
          </p:cNvPr>
          <p:cNvSpPr txBox="1">
            <a:spLocks/>
          </p:cNvSpPr>
          <p:nvPr/>
        </p:nvSpPr>
        <p:spPr bwMode="auto">
          <a:xfrm>
            <a:off x="2410856" y="2029117"/>
            <a:ext cx="210963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t>Access NNDSS’ </a:t>
            </a: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hlinkClick r:id="rId5"/>
              </a:rPr>
              <a:t>Technical Resource Center</a:t>
            </a:r>
            <a:endPar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pic>
        <p:nvPicPr>
          <p:cNvPr id="8" name="Graphic 7" descr="Cloud Computing with solid fill">
            <a:extLst>
              <a:ext uri="{FF2B5EF4-FFF2-40B4-BE49-F238E27FC236}">
                <a16:creationId xmlns:a16="http://schemas.microsoft.com/office/drawing/2014/main" id="{CF486A8F-3175-C174-37C2-E86C662F88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44275" y="1386058"/>
            <a:ext cx="606509" cy="606509"/>
          </a:xfrm>
          <a:prstGeom prst="rect">
            <a:avLst/>
          </a:prstGeom>
        </p:spPr>
      </p:pic>
      <p:sp>
        <p:nvSpPr>
          <p:cNvPr id="9" name="Content Placeholder 2">
            <a:extLst>
              <a:ext uri="{FF2B5EF4-FFF2-40B4-BE49-F238E27FC236}">
                <a16:creationId xmlns:a16="http://schemas.microsoft.com/office/drawing/2014/main" id="{8F62E3BD-3D78-C277-5E63-1F2BC8F47E6B}"/>
              </a:ext>
            </a:extLst>
          </p:cNvPr>
          <p:cNvSpPr txBox="1">
            <a:spLocks/>
          </p:cNvSpPr>
          <p:nvPr/>
        </p:nvSpPr>
        <p:spPr bwMode="auto">
          <a:xfrm>
            <a:off x="4615840" y="202911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t>Email </a:t>
            </a: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hlinkClick r:id="rId10"/>
              </a:rPr>
              <a:t>edx@cdc.gov</a:t>
            </a: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t> for technical help</a:t>
            </a:r>
          </a:p>
        </p:txBody>
      </p:sp>
      <p:pic>
        <p:nvPicPr>
          <p:cNvPr id="10" name="Graphic 9" descr="Blockchain with solid fill">
            <a:extLst>
              <a:ext uri="{FF2B5EF4-FFF2-40B4-BE49-F238E27FC236}">
                <a16:creationId xmlns:a16="http://schemas.microsoft.com/office/drawing/2014/main" id="{BA5C72EA-9314-B7E4-B7EC-C32ABFEDFD7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581080" y="1386058"/>
            <a:ext cx="606509" cy="606509"/>
          </a:xfrm>
          <a:prstGeom prst="rect">
            <a:avLst/>
          </a:prstGeom>
        </p:spPr>
      </p:pic>
      <p:sp>
        <p:nvSpPr>
          <p:cNvPr id="11" name="Content Placeholder 2">
            <a:extLst>
              <a:ext uri="{FF2B5EF4-FFF2-40B4-BE49-F238E27FC236}">
                <a16:creationId xmlns:a16="http://schemas.microsoft.com/office/drawing/2014/main" id="{6C7F112F-730A-D920-C2DC-62B4F229F505}"/>
              </a:ext>
            </a:extLst>
          </p:cNvPr>
          <p:cNvSpPr txBox="1">
            <a:spLocks/>
          </p:cNvSpPr>
          <p:nvPr/>
        </p:nvSpPr>
        <p:spPr bwMode="auto">
          <a:xfrm>
            <a:off x="6820821" y="2029117"/>
            <a:ext cx="228664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342866"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rPr>
              <a:t>Learn about </a:t>
            </a:r>
            <a:r>
              <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hlinkClick r:id="rId13"/>
              </a:rPr>
              <a:t>case surveillance modernization</a:t>
            </a:r>
            <a:endParaRPr kumimoji="0" lang="en-US" altLang="en-US" sz="1300" b="0" i="0" u="none" strike="noStrike" kern="1200" cap="none" spc="0" normalizeH="0" baseline="0" noProof="0">
              <a:ln>
                <a:noFill/>
              </a:ln>
              <a:solidFill>
                <a:srgbClr val="28434E"/>
              </a:solidFill>
              <a:effectLst/>
              <a:uLnTx/>
              <a:uFillTx/>
              <a:latin typeface="AvenirNext LT Pro Regular" panose="020B0504020202020204" pitchFamily="34" charset="77"/>
            </a:endParaRPr>
          </a:p>
        </p:txBody>
      </p:sp>
    </p:spTree>
    <p:extLst>
      <p:ext uri="{BB962C8B-B14F-4D97-AF65-F5344CB8AC3E}">
        <p14:creationId xmlns:p14="http://schemas.microsoft.com/office/powerpoint/2010/main" val="444034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3.xml><?xml version="1.0" encoding="utf-8"?>
<p:tagLst xmlns:a="http://schemas.openxmlformats.org/drawingml/2006/main" xmlns:r="http://schemas.openxmlformats.org/officeDocument/2006/relationships" xmlns:p="http://schemas.openxmlformats.org/presentationml/2006/main">
  <p:tag name="SHAPENAME" val="4. Footnote"/>
</p:tagLst>
</file>

<file path=ppt/tags/tag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xml><?xml version="1.0" encoding="utf-8"?>
<p:tagLst xmlns:a="http://schemas.openxmlformats.org/drawingml/2006/main" xmlns:r="http://schemas.openxmlformats.org/officeDocument/2006/relationships" xmlns:p="http://schemas.openxmlformats.org/presentationml/2006/main">
  <p:tag name="NAME" val="ACET"/>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ANGLE" val="5"/>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4"/>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3"/>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2"/>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1"/>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4.xml><?xml version="1.0" encoding="utf-8"?>
<p:tagLst xmlns:a="http://schemas.openxmlformats.org/drawingml/2006/main" xmlns:r="http://schemas.openxmlformats.org/officeDocument/2006/relationships" xmlns:p="http://schemas.openxmlformats.org/presentationml/2006/main">
  <p:tag name="SHAPENAME" val="Subtitle"/>
</p:tagLst>
</file>

<file path=ppt/tags/tag25.xml><?xml version="1.0" encoding="utf-8"?>
<p:tagLst xmlns:a="http://schemas.openxmlformats.org/drawingml/2006/main" xmlns:r="http://schemas.openxmlformats.org/officeDocument/2006/relationships" xmlns:p="http://schemas.openxmlformats.org/presentationml/2006/main">
  <p:tag name="SHAPENAME" val="Titl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xml><?xml version="1.0" encoding="utf-8"?>
<p:tagLst xmlns:a="http://schemas.openxmlformats.org/drawingml/2006/main" xmlns:r="http://schemas.openxmlformats.org/officeDocument/2006/relationships" xmlns:p="http://schemas.openxmlformats.org/presentationml/2006/main">
  <p:tag name="SHAPENAME" val="5. Source"/>
</p:tagLst>
</file>

<file path=ppt/tags/tag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7.xml><?xml version="1.0" encoding="utf-8"?>
<p:tagLst xmlns:a="http://schemas.openxmlformats.org/drawingml/2006/main" xmlns:r="http://schemas.openxmlformats.org/officeDocument/2006/relationships" xmlns:p="http://schemas.openxmlformats.org/presentationml/2006/main">
  <p:tag name="SHAPENAME" val="5. Source"/>
</p:tagLst>
</file>

<file path=ppt/tags/tag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xml><?xml version="1.0" encoding="utf-8"?>
<p:tagLst xmlns:a="http://schemas.openxmlformats.org/drawingml/2006/main" xmlns:r="http://schemas.openxmlformats.org/officeDocument/2006/relationships" xmlns:p="http://schemas.openxmlformats.org/presentationml/2006/main">
  <p:tag name="SHAPENAME" val="5. Source"/>
</p:tagLst>
</file>

<file path=ppt/tags/tag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xml><?xml version="1.0" encoding="utf-8"?>
<p:tagLst xmlns:a="http://schemas.openxmlformats.org/drawingml/2006/main" xmlns:r="http://schemas.openxmlformats.org/officeDocument/2006/relationships" xmlns:p="http://schemas.openxmlformats.org/presentationml/2006/main">
  <p:tag name="SHAPENAME" val="5. Source"/>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xml><?xml version="1.0" encoding="utf-8"?>
<p:tagLst xmlns:a="http://schemas.openxmlformats.org/drawingml/2006/main" xmlns:r="http://schemas.openxmlformats.org/officeDocument/2006/relationships" xmlns:p="http://schemas.openxmlformats.org/presentationml/2006/main">
  <p:tag name="SHAPENAME" val="5. Source"/>
</p:tagLst>
</file>

<file path=ppt/tags/tag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xml><?xml version="1.0" encoding="utf-8"?>
<p:tagLst xmlns:a="http://schemas.openxmlformats.org/drawingml/2006/main" xmlns:r="http://schemas.openxmlformats.org/officeDocument/2006/relationships" xmlns:p="http://schemas.openxmlformats.org/presentationml/2006/main">
  <p:tag name="SHAPENAME" val="5. Source"/>
</p:tagLst>
</file>

<file path=ppt/tags/tag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8.xml><?xml version="1.0" encoding="utf-8"?>
<p:tagLst xmlns:a="http://schemas.openxmlformats.org/drawingml/2006/main" xmlns:r="http://schemas.openxmlformats.org/officeDocument/2006/relationships" xmlns:p="http://schemas.openxmlformats.org/presentationml/2006/main">
  <p:tag name="SHAPENAME" val="5. Source"/>
</p:tagLst>
</file>

<file path=ppt/tags/tag6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xml><?xml version="1.0" encoding="utf-8"?>
<p:tagLst xmlns:a="http://schemas.openxmlformats.org/drawingml/2006/main" xmlns:r="http://schemas.openxmlformats.org/officeDocument/2006/relationships" xmlns:p="http://schemas.openxmlformats.org/presentationml/2006/main">
  <p:tag name="SHAPENAME" val="3. Subtitle"/>
</p:tagLst>
</file>

<file path=ppt/tags/tag7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5.xml><?xml version="1.0" encoding="utf-8"?>
<p:tagLst xmlns:a="http://schemas.openxmlformats.org/drawingml/2006/main" xmlns:r="http://schemas.openxmlformats.org/officeDocument/2006/relationships" xmlns:p="http://schemas.openxmlformats.org/presentationml/2006/main">
  <p:tag name="SHAPENAME" val="5. Source"/>
</p:tagLst>
</file>

<file path=ppt/tags/tag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7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82.xml><?xml version="1.0" encoding="utf-8"?>
<p:tagLst xmlns:a="http://schemas.openxmlformats.org/drawingml/2006/main" xmlns:r="http://schemas.openxmlformats.org/officeDocument/2006/relationships" xmlns:p="http://schemas.openxmlformats.org/presentationml/2006/main">
  <p:tag name="SHAPENAME" val="5. Source"/>
</p:tagLst>
</file>

<file path=ppt/tags/tag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8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90.xml><?xml version="1.0" encoding="utf-8"?>
<p:tagLst xmlns:a="http://schemas.openxmlformats.org/drawingml/2006/main" xmlns:r="http://schemas.openxmlformats.org/officeDocument/2006/relationships" xmlns:p="http://schemas.openxmlformats.org/presentationml/2006/main">
  <p:tag name="SHAPENAME" val="5. Source"/>
</p:tagLst>
</file>

<file path=ppt/tags/tag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9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8.xml><?xml version="1.0" encoding="utf-8"?>
<p:tagLst xmlns:a="http://schemas.openxmlformats.org/drawingml/2006/main" xmlns:r="http://schemas.openxmlformats.org/officeDocument/2006/relationships" xmlns:p="http://schemas.openxmlformats.org/presentationml/2006/main">
  <p:tag name="SHAPENAME" val="3. Subtitle"/>
</p:tagLst>
</file>

<file path=ppt/tags/tag99.xml><?xml version="1.0" encoding="utf-8"?>
<p:tagLst xmlns:a="http://schemas.openxmlformats.org/drawingml/2006/main" xmlns:r="http://schemas.openxmlformats.org/officeDocument/2006/relationships" xmlns:p="http://schemas.openxmlformats.org/presentationml/2006/main">
  <p:tag name="SHAPENAME" val="5. Source"/>
</p:tagLst>
</file>

<file path=ppt/tags/tag10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1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0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07.xml><?xml version="1.0" encoding="utf-8"?>
<p:tagLst xmlns:a="http://schemas.openxmlformats.org/drawingml/2006/main" xmlns:r="http://schemas.openxmlformats.org/officeDocument/2006/relationships" xmlns:p="http://schemas.openxmlformats.org/presentationml/2006/main">
  <p:tag name="SHAPENAME" val="5. Source"/>
</p:tagLst>
</file>

<file path=ppt/tags/tag10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11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1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1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5.xml><?xml version="1.0" encoding="utf-8"?>
<p:tagLst xmlns:a="http://schemas.openxmlformats.org/drawingml/2006/main" xmlns:r="http://schemas.openxmlformats.org/officeDocument/2006/relationships" xmlns:p="http://schemas.openxmlformats.org/presentationml/2006/main">
  <p:tag name="SHAPENAME" val="5. Source"/>
</p:tagLst>
</file>

<file path=ppt/tags/tag1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11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1.xml><?xml version="1.0" encoding="utf-8"?>
<p:tagLst xmlns:a="http://schemas.openxmlformats.org/drawingml/2006/main" xmlns:r="http://schemas.openxmlformats.org/officeDocument/2006/relationships" xmlns:p="http://schemas.openxmlformats.org/presentationml/2006/main">
  <p:tag name="SHAPENAME" val="5. Source"/>
</p:tagLst>
</file>

<file path=ppt/tags/tag12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5.xml><?xml version="1.0" encoding="utf-8"?>
<p:tagLst xmlns:a="http://schemas.openxmlformats.org/drawingml/2006/main" xmlns:r="http://schemas.openxmlformats.org/officeDocument/2006/relationships" xmlns:p="http://schemas.openxmlformats.org/presentationml/2006/main">
  <p:tag name="SHAPENAME" val="5. Source"/>
</p:tagLst>
</file>

<file path=ppt/tags/tag12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SHAPENAME" val="5. Sourc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131.xml><?xml version="1.0" encoding="utf-8"?>
<p:tagLst xmlns:a="http://schemas.openxmlformats.org/drawingml/2006/main" xmlns:r="http://schemas.openxmlformats.org/officeDocument/2006/relationships" xmlns:p="http://schemas.openxmlformats.org/presentationml/2006/main">
  <p:tag name="SHAPENAME" val="4. Footnote"/>
</p:tagLst>
</file>

<file path=ppt/tags/tag1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3.xml><?xml version="1.0" encoding="utf-8"?>
<p:tagLst xmlns:a="http://schemas.openxmlformats.org/drawingml/2006/main" xmlns:r="http://schemas.openxmlformats.org/officeDocument/2006/relationships" xmlns:p="http://schemas.openxmlformats.org/presentationml/2006/main">
  <p:tag name="NAME" val="ACET"/>
</p:tagLst>
</file>

<file path=ppt/tags/tag134.xml><?xml version="1.0" encoding="utf-8"?>
<p:tagLst xmlns:a="http://schemas.openxmlformats.org/drawingml/2006/main" xmlns:r="http://schemas.openxmlformats.org/officeDocument/2006/relationships" xmlns:p="http://schemas.openxmlformats.org/presentationml/2006/main">
  <p:tag name="NAME" val="Moon"/>
</p:tagLst>
</file>

<file path=ppt/tags/tag135.xml><?xml version="1.0" encoding="utf-8"?>
<p:tagLst xmlns:a="http://schemas.openxmlformats.org/drawingml/2006/main" xmlns:r="http://schemas.openxmlformats.org/officeDocument/2006/relationships" xmlns:p="http://schemas.openxmlformats.org/presentationml/2006/main">
  <p:tag name="NAME" val="Moon"/>
</p:tagLst>
</file>

<file path=ppt/tags/tag136.xml><?xml version="1.0" encoding="utf-8"?>
<p:tagLst xmlns:a="http://schemas.openxmlformats.org/drawingml/2006/main" xmlns:r="http://schemas.openxmlformats.org/officeDocument/2006/relationships" xmlns:p="http://schemas.openxmlformats.org/presentationml/2006/main">
  <p:tag name="NAME" val="Moon"/>
</p:tagLst>
</file>

<file path=ppt/tags/tag137.xml><?xml version="1.0" encoding="utf-8"?>
<p:tagLst xmlns:a="http://schemas.openxmlformats.org/drawingml/2006/main" xmlns:r="http://schemas.openxmlformats.org/officeDocument/2006/relationships" xmlns:p="http://schemas.openxmlformats.org/presentationml/2006/main">
  <p:tag name="NAME" val="Moon"/>
</p:tagLst>
</file>

<file path=ppt/tags/tag138.xml><?xml version="1.0" encoding="utf-8"?>
<p:tagLst xmlns:a="http://schemas.openxmlformats.org/drawingml/2006/main" xmlns:r="http://schemas.openxmlformats.org/officeDocument/2006/relationships" xmlns:p="http://schemas.openxmlformats.org/presentationml/2006/main">
  <p:tag name="NAME" val="Moon"/>
</p:tagLst>
</file>

<file path=ppt/tags/tag139.xml><?xml version="1.0" encoding="utf-8"?>
<p:tagLst xmlns:a="http://schemas.openxmlformats.org/drawingml/2006/main" xmlns:r="http://schemas.openxmlformats.org/officeDocument/2006/relationships" xmlns:p="http://schemas.openxmlformats.org/presentationml/2006/main">
  <p:tag name="ANGLE" val="5"/>
</p:tagLst>
</file>

<file path=ppt/tags/tag140.xml><?xml version="1.0" encoding="utf-8"?>
<p:tagLst xmlns:a="http://schemas.openxmlformats.org/drawingml/2006/main" xmlns:r="http://schemas.openxmlformats.org/officeDocument/2006/relationships" xmlns:p="http://schemas.openxmlformats.org/presentationml/2006/main">
  <p:tag name="ANGLE" val="5"/>
</p:tagLst>
</file>

<file path=ppt/tags/tag141.xml><?xml version="1.0" encoding="utf-8"?>
<p:tagLst xmlns:a="http://schemas.openxmlformats.org/drawingml/2006/main" xmlns:r="http://schemas.openxmlformats.org/officeDocument/2006/relationships" xmlns:p="http://schemas.openxmlformats.org/presentationml/2006/main">
  <p:tag name="ANGLE" val="4"/>
</p:tagLst>
</file>

<file path=ppt/tags/tag142.xml><?xml version="1.0" encoding="utf-8"?>
<p:tagLst xmlns:a="http://schemas.openxmlformats.org/drawingml/2006/main" xmlns:r="http://schemas.openxmlformats.org/officeDocument/2006/relationships" xmlns:p="http://schemas.openxmlformats.org/presentationml/2006/main">
  <p:tag name="ANGLE" val="4"/>
</p:tagLst>
</file>

<file path=ppt/tags/tag143.xml><?xml version="1.0" encoding="utf-8"?>
<p:tagLst xmlns:a="http://schemas.openxmlformats.org/drawingml/2006/main" xmlns:r="http://schemas.openxmlformats.org/officeDocument/2006/relationships" xmlns:p="http://schemas.openxmlformats.org/presentationml/2006/main">
  <p:tag name="ANGLE" val="3"/>
</p:tagLst>
</file>

<file path=ppt/tags/tag144.xml><?xml version="1.0" encoding="utf-8"?>
<p:tagLst xmlns:a="http://schemas.openxmlformats.org/drawingml/2006/main" xmlns:r="http://schemas.openxmlformats.org/officeDocument/2006/relationships" xmlns:p="http://schemas.openxmlformats.org/presentationml/2006/main">
  <p:tag name="ANGLE" val="3"/>
</p:tagLst>
</file>

<file path=ppt/tags/tag145.xml><?xml version="1.0" encoding="utf-8"?>
<p:tagLst xmlns:a="http://schemas.openxmlformats.org/drawingml/2006/main" xmlns:r="http://schemas.openxmlformats.org/officeDocument/2006/relationships" xmlns:p="http://schemas.openxmlformats.org/presentationml/2006/main">
  <p:tag name="ANGLE" val="2"/>
</p:tagLst>
</file>

<file path=ppt/tags/tag146.xml><?xml version="1.0" encoding="utf-8"?>
<p:tagLst xmlns:a="http://schemas.openxmlformats.org/drawingml/2006/main" xmlns:r="http://schemas.openxmlformats.org/officeDocument/2006/relationships" xmlns:p="http://schemas.openxmlformats.org/presentationml/2006/main">
  <p:tag name="ANGLE" val="2"/>
</p:tagLst>
</file>

<file path=ppt/tags/tag147.xml><?xml version="1.0" encoding="utf-8"?>
<p:tagLst xmlns:a="http://schemas.openxmlformats.org/drawingml/2006/main" xmlns:r="http://schemas.openxmlformats.org/officeDocument/2006/relationships" xmlns:p="http://schemas.openxmlformats.org/presentationml/2006/main">
  <p:tag name="ANGLE" val="1"/>
</p:tagLst>
</file>

<file path=ppt/tags/tag148.xml><?xml version="1.0" encoding="utf-8"?>
<p:tagLst xmlns:a="http://schemas.openxmlformats.org/drawingml/2006/main" xmlns:r="http://schemas.openxmlformats.org/officeDocument/2006/relationships" xmlns:p="http://schemas.openxmlformats.org/presentationml/2006/main">
  <p:tag name="ANGLE" val="1"/>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51.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52.xml><?xml version="1.0" encoding="utf-8"?>
<p:tagLst xmlns:a="http://schemas.openxmlformats.org/drawingml/2006/main" xmlns:r="http://schemas.openxmlformats.org/officeDocument/2006/relationships" xmlns:p="http://schemas.openxmlformats.org/presentationml/2006/main">
  <p:tag name="SHAPENAME" val="Subtitle"/>
</p:tagLst>
</file>

<file path=ppt/tags/tag153.xml><?xml version="1.0" encoding="utf-8"?>
<p:tagLst xmlns:a="http://schemas.openxmlformats.org/drawingml/2006/main" xmlns:r="http://schemas.openxmlformats.org/officeDocument/2006/relationships" xmlns:p="http://schemas.openxmlformats.org/presentationml/2006/main">
  <p:tag name="SHAPENAME" val="Titl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5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8.xml><?xml version="1.0" encoding="utf-8"?>
<p:tagLst xmlns:a="http://schemas.openxmlformats.org/drawingml/2006/main" xmlns:r="http://schemas.openxmlformats.org/officeDocument/2006/relationships" xmlns:p="http://schemas.openxmlformats.org/presentationml/2006/main">
  <p:tag name="SHAPENAME" val="5. Source"/>
</p:tagLst>
</file>

<file path=ppt/tags/tag1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63.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5.xml><?xml version="1.0" encoding="utf-8"?>
<p:tagLst xmlns:a="http://schemas.openxmlformats.org/drawingml/2006/main" xmlns:r="http://schemas.openxmlformats.org/officeDocument/2006/relationships" xmlns:p="http://schemas.openxmlformats.org/presentationml/2006/main">
  <p:tag name="SHAPENAME" val="5. Source"/>
</p:tagLst>
</file>

<file path=ppt/tags/tag16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17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2.xml><?xml version="1.0" encoding="utf-8"?>
<p:tagLst xmlns:a="http://schemas.openxmlformats.org/drawingml/2006/main" xmlns:r="http://schemas.openxmlformats.org/officeDocument/2006/relationships" xmlns:p="http://schemas.openxmlformats.org/presentationml/2006/main">
  <p:tag name="SHAPENAME" val="5. Source"/>
</p:tagLst>
</file>

<file path=ppt/tags/tag1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17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8.xml><?xml version="1.0" encoding="utf-8"?>
<p:tagLst xmlns:a="http://schemas.openxmlformats.org/drawingml/2006/main" xmlns:r="http://schemas.openxmlformats.org/officeDocument/2006/relationships" xmlns:p="http://schemas.openxmlformats.org/presentationml/2006/main">
  <p:tag name="SHAPENAME" val="5. Source"/>
</p:tagLst>
</file>

<file path=ppt/tags/tag1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18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4.xml><?xml version="1.0" encoding="utf-8"?>
<p:tagLst xmlns:a="http://schemas.openxmlformats.org/drawingml/2006/main" xmlns:r="http://schemas.openxmlformats.org/officeDocument/2006/relationships" xmlns:p="http://schemas.openxmlformats.org/presentationml/2006/main">
  <p:tag name="SHAPENAME" val="5. Source"/>
</p:tagLst>
</file>

<file path=ppt/tags/tag18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1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9.xml><?xml version="1.0" encoding="utf-8"?>
<p:tagLst xmlns:a="http://schemas.openxmlformats.org/drawingml/2006/main" xmlns:r="http://schemas.openxmlformats.org/officeDocument/2006/relationships" xmlns:p="http://schemas.openxmlformats.org/presentationml/2006/main">
  <p:tag name="SHAPENAME" val="5. Source"/>
</p:tagLst>
</file>

<file path=ppt/tags/tag1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1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6.xml><?xml version="1.0" encoding="utf-8"?>
<p:tagLst xmlns:a="http://schemas.openxmlformats.org/drawingml/2006/main" xmlns:r="http://schemas.openxmlformats.org/officeDocument/2006/relationships" xmlns:p="http://schemas.openxmlformats.org/presentationml/2006/main">
  <p:tag name="SHAPENAME" val="5. Source"/>
</p:tagLst>
</file>

<file path=ppt/tags/tag19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20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1.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3.xml><?xml version="1.0" encoding="utf-8"?>
<p:tagLst xmlns:a="http://schemas.openxmlformats.org/drawingml/2006/main" xmlns:r="http://schemas.openxmlformats.org/officeDocument/2006/relationships" xmlns:p="http://schemas.openxmlformats.org/presentationml/2006/main">
  <p:tag name="SHAPENAME" val="5. Source"/>
</p:tagLst>
</file>

<file path=ppt/tags/tag2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20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9.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0.xml><?xml version="1.0" encoding="utf-8"?>
<p:tagLst xmlns:a="http://schemas.openxmlformats.org/drawingml/2006/main" xmlns:r="http://schemas.openxmlformats.org/officeDocument/2006/relationships" xmlns:p="http://schemas.openxmlformats.org/presentationml/2006/main">
  <p:tag name="SHAPENAME" val="5. Source"/>
</p:tagLst>
</file>

<file path=ppt/tags/tag2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21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1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17.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8.xml><?xml version="1.0" encoding="utf-8"?>
<p:tagLst xmlns:a="http://schemas.openxmlformats.org/drawingml/2006/main" xmlns:r="http://schemas.openxmlformats.org/officeDocument/2006/relationships" xmlns:p="http://schemas.openxmlformats.org/presentationml/2006/main">
  <p:tag name="SHAPENAME" val="5. Source"/>
</p:tagLst>
</file>

<file path=ppt/tags/tag21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22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2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6.xml><?xml version="1.0" encoding="utf-8"?>
<p:tagLst xmlns:a="http://schemas.openxmlformats.org/drawingml/2006/main" xmlns:r="http://schemas.openxmlformats.org/officeDocument/2006/relationships" xmlns:p="http://schemas.openxmlformats.org/presentationml/2006/main">
  <p:tag name="SHAPENAME" val="3. Subtitle"/>
</p:tagLst>
</file>

<file path=ppt/tags/tag227.xml><?xml version="1.0" encoding="utf-8"?>
<p:tagLst xmlns:a="http://schemas.openxmlformats.org/drawingml/2006/main" xmlns:r="http://schemas.openxmlformats.org/officeDocument/2006/relationships" xmlns:p="http://schemas.openxmlformats.org/presentationml/2006/main">
  <p:tag name="SHAPENAME" val="5. Source"/>
</p:tagLst>
</file>

<file path=ppt/tags/tag22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2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3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34.xml><?xml version="1.0" encoding="utf-8"?>
<p:tagLst xmlns:a="http://schemas.openxmlformats.org/drawingml/2006/main" xmlns:r="http://schemas.openxmlformats.org/officeDocument/2006/relationships" xmlns:p="http://schemas.openxmlformats.org/presentationml/2006/main">
  <p:tag name="SHAPENAME" val="3. Subtitle"/>
</p:tagLst>
</file>

<file path=ppt/tags/tag235.xml><?xml version="1.0" encoding="utf-8"?>
<p:tagLst xmlns:a="http://schemas.openxmlformats.org/drawingml/2006/main" xmlns:r="http://schemas.openxmlformats.org/officeDocument/2006/relationships" xmlns:p="http://schemas.openxmlformats.org/presentationml/2006/main">
  <p:tag name="SHAPENAME" val="5. Source"/>
</p:tagLst>
</file>

<file path=ppt/tags/tag23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23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4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43.xml><?xml version="1.0" encoding="utf-8"?>
<p:tagLst xmlns:a="http://schemas.openxmlformats.org/drawingml/2006/main" xmlns:r="http://schemas.openxmlformats.org/officeDocument/2006/relationships" xmlns:p="http://schemas.openxmlformats.org/presentationml/2006/main">
  <p:tag name="SHAPENAME" val="5. Source"/>
</p:tagLst>
</file>

<file path=ppt/tags/tag24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24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9.xml><?xml version="1.0" encoding="utf-8"?>
<p:tagLst xmlns:a="http://schemas.openxmlformats.org/drawingml/2006/main" xmlns:r="http://schemas.openxmlformats.org/officeDocument/2006/relationships" xmlns:p="http://schemas.openxmlformats.org/presentationml/2006/main">
  <p:tag name="SHAPENAME" val="5. Source"/>
</p:tagLst>
</file>

<file path=ppt/tags/tag25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3.xml><?xml version="1.0" encoding="utf-8"?>
<p:tagLst xmlns:a="http://schemas.openxmlformats.org/drawingml/2006/main" xmlns:r="http://schemas.openxmlformats.org/officeDocument/2006/relationships" xmlns:p="http://schemas.openxmlformats.org/presentationml/2006/main">
  <p:tag name="SHAPENAME" val="5. Source"/>
</p:tagLst>
</file>

<file path=ppt/tags/tag25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6.xml><?xml version="1.0" encoding="utf-8"?>
<p:tagLst xmlns:a="http://schemas.openxmlformats.org/drawingml/2006/main" xmlns:r="http://schemas.openxmlformats.org/officeDocument/2006/relationships" xmlns:p="http://schemas.openxmlformats.org/presentationml/2006/main">
  <p:tag name="SHAPENAME" val="5. Source"/>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9.xml><?xml version="1.0" encoding="utf-8"?>
<p:tagLst xmlns:a="http://schemas.openxmlformats.org/drawingml/2006/main" xmlns:r="http://schemas.openxmlformats.org/officeDocument/2006/relationships" xmlns:p="http://schemas.openxmlformats.org/presentationml/2006/main">
  <p:tag name="SHAPENAME" val="5. Source"/>
</p:tagLst>
</file>

<file path=ppt/tags/tag26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263.xml><?xml version="1.0" encoding="utf-8"?>
<p:tagLst xmlns:a="http://schemas.openxmlformats.org/drawingml/2006/main" xmlns:r="http://schemas.openxmlformats.org/officeDocument/2006/relationships" xmlns:p="http://schemas.openxmlformats.org/presentationml/2006/main">
  <p:tag name="SHAPENAME" val="4. Footnote"/>
</p:tagLst>
</file>

<file path=ppt/tags/tag26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5.xml><?xml version="1.0" encoding="utf-8"?>
<p:tagLst xmlns:a="http://schemas.openxmlformats.org/drawingml/2006/main" xmlns:r="http://schemas.openxmlformats.org/officeDocument/2006/relationships" xmlns:p="http://schemas.openxmlformats.org/presentationml/2006/main">
  <p:tag name="NAME" val="ACET"/>
</p:tagLst>
</file>

<file path=ppt/tags/tag266.xml><?xml version="1.0" encoding="utf-8"?>
<p:tagLst xmlns:a="http://schemas.openxmlformats.org/drawingml/2006/main" xmlns:r="http://schemas.openxmlformats.org/officeDocument/2006/relationships" xmlns:p="http://schemas.openxmlformats.org/presentationml/2006/main">
  <p:tag name="NAME" val="Moon"/>
</p:tagLst>
</file>

<file path=ppt/tags/tag267.xml><?xml version="1.0" encoding="utf-8"?>
<p:tagLst xmlns:a="http://schemas.openxmlformats.org/drawingml/2006/main" xmlns:r="http://schemas.openxmlformats.org/officeDocument/2006/relationships" xmlns:p="http://schemas.openxmlformats.org/presentationml/2006/main">
  <p:tag name="NAME" val="Moon"/>
</p:tagLst>
</file>

<file path=ppt/tags/tag268.xml><?xml version="1.0" encoding="utf-8"?>
<p:tagLst xmlns:a="http://schemas.openxmlformats.org/drawingml/2006/main" xmlns:r="http://schemas.openxmlformats.org/officeDocument/2006/relationships" xmlns:p="http://schemas.openxmlformats.org/presentationml/2006/main">
  <p:tag name="NAME" val="Moon"/>
</p:tagLst>
</file>

<file path=ppt/tags/tag269.xml><?xml version="1.0" encoding="utf-8"?>
<p:tagLst xmlns:a="http://schemas.openxmlformats.org/drawingml/2006/main" xmlns:r="http://schemas.openxmlformats.org/officeDocument/2006/relationships" xmlns:p="http://schemas.openxmlformats.org/presentationml/2006/main">
  <p:tag name="NAME" val="Moon"/>
</p:tagLst>
</file>

<file path=ppt/tags/tag270.xml><?xml version="1.0" encoding="utf-8"?>
<p:tagLst xmlns:a="http://schemas.openxmlformats.org/drawingml/2006/main" xmlns:r="http://schemas.openxmlformats.org/officeDocument/2006/relationships" xmlns:p="http://schemas.openxmlformats.org/presentationml/2006/main">
  <p:tag name="NAME" val="Moon"/>
</p:tagLst>
</file>

<file path=ppt/tags/tag271.xml><?xml version="1.0" encoding="utf-8"?>
<p:tagLst xmlns:a="http://schemas.openxmlformats.org/drawingml/2006/main" xmlns:r="http://schemas.openxmlformats.org/officeDocument/2006/relationships" xmlns:p="http://schemas.openxmlformats.org/presentationml/2006/main">
  <p:tag name="ANGLE" val="5"/>
</p:tagLst>
</file>

<file path=ppt/tags/tag272.xml><?xml version="1.0" encoding="utf-8"?>
<p:tagLst xmlns:a="http://schemas.openxmlformats.org/drawingml/2006/main" xmlns:r="http://schemas.openxmlformats.org/officeDocument/2006/relationships" xmlns:p="http://schemas.openxmlformats.org/presentationml/2006/main">
  <p:tag name="ANGLE" val="5"/>
</p:tagLst>
</file>

<file path=ppt/tags/tag273.xml><?xml version="1.0" encoding="utf-8"?>
<p:tagLst xmlns:a="http://schemas.openxmlformats.org/drawingml/2006/main" xmlns:r="http://schemas.openxmlformats.org/officeDocument/2006/relationships" xmlns:p="http://schemas.openxmlformats.org/presentationml/2006/main">
  <p:tag name="ANGLE" val="4"/>
</p:tagLst>
</file>

<file path=ppt/tags/tag274.xml><?xml version="1.0" encoding="utf-8"?>
<p:tagLst xmlns:a="http://schemas.openxmlformats.org/drawingml/2006/main" xmlns:r="http://schemas.openxmlformats.org/officeDocument/2006/relationships" xmlns:p="http://schemas.openxmlformats.org/presentationml/2006/main">
  <p:tag name="ANGLE" val="4"/>
</p:tagLst>
</file>

<file path=ppt/tags/tag275.xml><?xml version="1.0" encoding="utf-8"?>
<p:tagLst xmlns:a="http://schemas.openxmlformats.org/drawingml/2006/main" xmlns:r="http://schemas.openxmlformats.org/officeDocument/2006/relationships" xmlns:p="http://schemas.openxmlformats.org/presentationml/2006/main">
  <p:tag name="ANGLE" val="3"/>
</p:tagLst>
</file>

<file path=ppt/tags/tag276.xml><?xml version="1.0" encoding="utf-8"?>
<p:tagLst xmlns:a="http://schemas.openxmlformats.org/drawingml/2006/main" xmlns:r="http://schemas.openxmlformats.org/officeDocument/2006/relationships" xmlns:p="http://schemas.openxmlformats.org/presentationml/2006/main">
  <p:tag name="ANGLE" val="3"/>
</p:tagLst>
</file>

<file path=ppt/tags/tag277.xml><?xml version="1.0" encoding="utf-8"?>
<p:tagLst xmlns:a="http://schemas.openxmlformats.org/drawingml/2006/main" xmlns:r="http://schemas.openxmlformats.org/officeDocument/2006/relationships" xmlns:p="http://schemas.openxmlformats.org/presentationml/2006/main">
  <p:tag name="ANGLE" val="2"/>
</p:tagLst>
</file>

<file path=ppt/tags/tag278.xml><?xml version="1.0" encoding="utf-8"?>
<p:tagLst xmlns:a="http://schemas.openxmlformats.org/drawingml/2006/main" xmlns:r="http://schemas.openxmlformats.org/officeDocument/2006/relationships" xmlns:p="http://schemas.openxmlformats.org/presentationml/2006/main">
  <p:tag name="ANGLE" val="2"/>
</p:tagLst>
</file>

<file path=ppt/tags/tag279.xml><?xml version="1.0" encoding="utf-8"?>
<p:tagLst xmlns:a="http://schemas.openxmlformats.org/drawingml/2006/main" xmlns:r="http://schemas.openxmlformats.org/officeDocument/2006/relationships" xmlns:p="http://schemas.openxmlformats.org/presentationml/2006/main">
  <p:tag name="ANGLE" val="1"/>
</p:tagLst>
</file>

<file path=ppt/tags/tag280.xml><?xml version="1.0" encoding="utf-8"?>
<p:tagLst xmlns:a="http://schemas.openxmlformats.org/drawingml/2006/main" xmlns:r="http://schemas.openxmlformats.org/officeDocument/2006/relationships" xmlns:p="http://schemas.openxmlformats.org/presentationml/2006/main">
  <p:tag name="ANGLE" val="1"/>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8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84.xml><?xml version="1.0" encoding="utf-8"?>
<p:tagLst xmlns:a="http://schemas.openxmlformats.org/drawingml/2006/main" xmlns:r="http://schemas.openxmlformats.org/officeDocument/2006/relationships" xmlns:p="http://schemas.openxmlformats.org/presentationml/2006/main">
  <p:tag name="SHAPENAME" val="Subtitle"/>
</p:tagLst>
</file>

<file path=ppt/tags/tag285.xml><?xml version="1.0" encoding="utf-8"?>
<p:tagLst xmlns:a="http://schemas.openxmlformats.org/drawingml/2006/main" xmlns:r="http://schemas.openxmlformats.org/officeDocument/2006/relationships" xmlns:p="http://schemas.openxmlformats.org/presentationml/2006/main">
  <p:tag name="SHAPENAME" val="Title"/>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8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0.xml><?xml version="1.0" encoding="utf-8"?>
<p:tagLst xmlns:a="http://schemas.openxmlformats.org/drawingml/2006/main" xmlns:r="http://schemas.openxmlformats.org/officeDocument/2006/relationships" xmlns:p="http://schemas.openxmlformats.org/presentationml/2006/main">
  <p:tag name="SHAPENAME" val="5. Source"/>
</p:tagLst>
</file>

<file path=ppt/tags/tag2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9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7.xml><?xml version="1.0" encoding="utf-8"?>
<p:tagLst xmlns:a="http://schemas.openxmlformats.org/drawingml/2006/main" xmlns:r="http://schemas.openxmlformats.org/officeDocument/2006/relationships" xmlns:p="http://schemas.openxmlformats.org/presentationml/2006/main">
  <p:tag name="SHAPENAME" val="5. Source"/>
</p:tagLst>
</file>

<file path=ppt/tags/tag2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3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4.xml><?xml version="1.0" encoding="utf-8"?>
<p:tagLst xmlns:a="http://schemas.openxmlformats.org/drawingml/2006/main" xmlns:r="http://schemas.openxmlformats.org/officeDocument/2006/relationships" xmlns:p="http://schemas.openxmlformats.org/presentationml/2006/main">
  <p:tag name="SHAPENAME" val="5. Source"/>
</p:tagLst>
</file>

<file path=ppt/tags/tag30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3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0.xml><?xml version="1.0" encoding="utf-8"?>
<p:tagLst xmlns:a="http://schemas.openxmlformats.org/drawingml/2006/main" xmlns:r="http://schemas.openxmlformats.org/officeDocument/2006/relationships" xmlns:p="http://schemas.openxmlformats.org/presentationml/2006/main">
  <p:tag name="SHAPENAME" val="5. Source"/>
</p:tagLst>
</file>

<file path=ppt/tags/tag3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1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6.xml><?xml version="1.0" encoding="utf-8"?>
<p:tagLst xmlns:a="http://schemas.openxmlformats.org/drawingml/2006/main" xmlns:r="http://schemas.openxmlformats.org/officeDocument/2006/relationships" xmlns:p="http://schemas.openxmlformats.org/presentationml/2006/main">
  <p:tag name="SHAPENAME" val="5. Source"/>
</p:tagLst>
</file>

<file path=ppt/tags/tag31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1.xml><?xml version="1.0" encoding="utf-8"?>
<p:tagLst xmlns:a="http://schemas.openxmlformats.org/drawingml/2006/main" xmlns:r="http://schemas.openxmlformats.org/officeDocument/2006/relationships" xmlns:p="http://schemas.openxmlformats.org/presentationml/2006/main">
  <p:tag name="SHAPENAME" val="5. Source"/>
</p:tagLst>
</file>

<file path=ppt/tags/tag32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2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8.xml><?xml version="1.0" encoding="utf-8"?>
<p:tagLst xmlns:a="http://schemas.openxmlformats.org/drawingml/2006/main" xmlns:r="http://schemas.openxmlformats.org/officeDocument/2006/relationships" xmlns:p="http://schemas.openxmlformats.org/presentationml/2006/main">
  <p:tag name="SHAPENAME" val="5. Source"/>
</p:tagLst>
</file>

<file path=ppt/tags/tag32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3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3.xml><?xml version="1.0" encoding="utf-8"?>
<p:tagLst xmlns:a="http://schemas.openxmlformats.org/drawingml/2006/main" xmlns:r="http://schemas.openxmlformats.org/officeDocument/2006/relationships" xmlns:p="http://schemas.openxmlformats.org/presentationml/2006/main">
  <p:tag name="SHAPENAME" val="3. Subtitle"/>
</p:tagLst>
</file>

<file path=ppt/tags/tag33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5.xml><?xml version="1.0" encoding="utf-8"?>
<p:tagLst xmlns:a="http://schemas.openxmlformats.org/drawingml/2006/main" xmlns:r="http://schemas.openxmlformats.org/officeDocument/2006/relationships" xmlns:p="http://schemas.openxmlformats.org/presentationml/2006/main">
  <p:tag name="SHAPENAME" val="5. Source"/>
</p:tagLst>
</file>

<file path=ppt/tags/tag33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33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4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1.xml><?xml version="1.0" encoding="utf-8"?>
<p:tagLst xmlns:a="http://schemas.openxmlformats.org/drawingml/2006/main" xmlns:r="http://schemas.openxmlformats.org/officeDocument/2006/relationships" xmlns:p="http://schemas.openxmlformats.org/presentationml/2006/main">
  <p:tag name="SHAPENAME" val="3. Subtitle"/>
</p:tagLst>
</file>

<file path=ppt/tags/tag342.xml><?xml version="1.0" encoding="utf-8"?>
<p:tagLst xmlns:a="http://schemas.openxmlformats.org/drawingml/2006/main" xmlns:r="http://schemas.openxmlformats.org/officeDocument/2006/relationships" xmlns:p="http://schemas.openxmlformats.org/presentationml/2006/main">
  <p:tag name="SHAPENAME" val="5. Source"/>
</p:tagLst>
</file>

<file path=ppt/tags/tag34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34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50.xml><?xml version="1.0" encoding="utf-8"?>
<p:tagLst xmlns:a="http://schemas.openxmlformats.org/drawingml/2006/main" xmlns:r="http://schemas.openxmlformats.org/officeDocument/2006/relationships" xmlns:p="http://schemas.openxmlformats.org/presentationml/2006/main">
  <p:tag name="SHAPENAME" val="5. Source"/>
</p:tagLst>
</file>

<file path=ppt/tags/tag3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35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8.xml><?xml version="1.0" encoding="utf-8"?>
<p:tagLst xmlns:a="http://schemas.openxmlformats.org/drawingml/2006/main" xmlns:r="http://schemas.openxmlformats.org/officeDocument/2006/relationships" xmlns:p="http://schemas.openxmlformats.org/presentationml/2006/main">
  <p:tag name="SHAPENAME" val="3. Subtitle"/>
</p:tagLst>
</file>

<file path=ppt/tags/tag359.xml><?xml version="1.0" encoding="utf-8"?>
<p:tagLst xmlns:a="http://schemas.openxmlformats.org/drawingml/2006/main" xmlns:r="http://schemas.openxmlformats.org/officeDocument/2006/relationships" xmlns:p="http://schemas.openxmlformats.org/presentationml/2006/main">
  <p:tag name="SHAPENAME" val="5. Source"/>
</p:tagLst>
</file>

<file path=ppt/tags/tag36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3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6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7.xml><?xml version="1.0" encoding="utf-8"?>
<p:tagLst xmlns:a="http://schemas.openxmlformats.org/drawingml/2006/main" xmlns:r="http://schemas.openxmlformats.org/officeDocument/2006/relationships" xmlns:p="http://schemas.openxmlformats.org/presentationml/2006/main">
  <p:tag name="SHAPENAME" val="5. Source"/>
</p:tagLst>
</file>

<file path=ppt/tags/tag36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37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7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375.xml><?xml version="1.0" encoding="utf-8"?>
<p:tagLst xmlns:a="http://schemas.openxmlformats.org/drawingml/2006/main" xmlns:r="http://schemas.openxmlformats.org/officeDocument/2006/relationships" xmlns:p="http://schemas.openxmlformats.org/presentationml/2006/main">
  <p:tag name="SHAPENAME" val="5. Source"/>
</p:tagLst>
</file>

<file path=ppt/tags/tag3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3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81.xml><?xml version="1.0" encoding="utf-8"?>
<p:tagLst xmlns:a="http://schemas.openxmlformats.org/drawingml/2006/main" xmlns:r="http://schemas.openxmlformats.org/officeDocument/2006/relationships" xmlns:p="http://schemas.openxmlformats.org/presentationml/2006/main">
  <p:tag name="SHAPENAME" val="5. Source"/>
</p:tagLst>
</file>

<file path=ppt/tags/tag38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5.xml><?xml version="1.0" encoding="utf-8"?>
<p:tagLst xmlns:a="http://schemas.openxmlformats.org/drawingml/2006/main" xmlns:r="http://schemas.openxmlformats.org/officeDocument/2006/relationships" xmlns:p="http://schemas.openxmlformats.org/presentationml/2006/main">
  <p:tag name="SHAPENAME" val="5. Source"/>
</p:tagLst>
</file>

<file path=ppt/tags/tag38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8.xml><?xml version="1.0" encoding="utf-8"?>
<p:tagLst xmlns:a="http://schemas.openxmlformats.org/drawingml/2006/main" xmlns:r="http://schemas.openxmlformats.org/officeDocument/2006/relationships" xmlns:p="http://schemas.openxmlformats.org/presentationml/2006/main">
  <p:tag name="SHAPENAME" val="5. Source"/>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0.xml><?xml version="1.0" encoding="utf-8"?>
<p:tagLst xmlns:a="http://schemas.openxmlformats.org/drawingml/2006/main" xmlns:r="http://schemas.openxmlformats.org/officeDocument/2006/relationships" xmlns:p="http://schemas.openxmlformats.org/presentationml/2006/main">
  <p:tag name="SHAPENAME" val="5. Source"/>
</p:tagLst>
</file>

<file path=ppt/tags/tag3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2.xml><?xml version="1.0" encoding="utf-8"?>
<p:tagLst xmlns:a="http://schemas.openxmlformats.org/drawingml/2006/main" xmlns:r="http://schemas.openxmlformats.org/officeDocument/2006/relationships" xmlns:p="http://schemas.openxmlformats.org/presentationml/2006/main">
  <p:tag name="SHAPENAME" val="5. Source"/>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39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8.xml><?xml version="1.0" encoding="utf-8"?>
<p:tagLst xmlns:a="http://schemas.openxmlformats.org/drawingml/2006/main" xmlns:r="http://schemas.openxmlformats.org/officeDocument/2006/relationships" xmlns:p="http://schemas.openxmlformats.org/presentationml/2006/main">
  <p:tag name="SHAPENAME" val="3. Subtitle"/>
</p:tagLst>
</file>

<file path=ppt/tags/tag399.xml><?xml version="1.0" encoding="utf-8"?>
<p:tagLst xmlns:a="http://schemas.openxmlformats.org/drawingml/2006/main" xmlns:r="http://schemas.openxmlformats.org/officeDocument/2006/relationships" xmlns:p="http://schemas.openxmlformats.org/presentationml/2006/main">
  <p:tag name="SHAPENAME" val="5. Source"/>
</p:tagLst>
</file>

<file path=ppt/tags/tag40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4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4.xml><?xml version="1.0" encoding="utf-8"?>
<p:tagLst xmlns:a="http://schemas.openxmlformats.org/drawingml/2006/main" xmlns:r="http://schemas.openxmlformats.org/officeDocument/2006/relationships" xmlns:p="http://schemas.openxmlformats.org/presentationml/2006/main">
  <p:tag name="SHAPENAME" val="4. Footnote"/>
</p:tagLst>
</file>

<file path=ppt/tags/tag405.xml><?xml version="1.0" encoding="utf-8"?>
<p:tagLst xmlns:a="http://schemas.openxmlformats.org/drawingml/2006/main" xmlns:r="http://schemas.openxmlformats.org/officeDocument/2006/relationships" xmlns:p="http://schemas.openxmlformats.org/presentationml/2006/main">
  <p:tag name="NAME" val="ACET"/>
</p:tagLst>
</file>

<file path=ppt/tags/tag406.xml><?xml version="1.0" encoding="utf-8"?>
<p:tagLst xmlns:a="http://schemas.openxmlformats.org/drawingml/2006/main" xmlns:r="http://schemas.openxmlformats.org/officeDocument/2006/relationships" xmlns:p="http://schemas.openxmlformats.org/presentationml/2006/main">
  <p:tag name="NAME" val="Moon"/>
</p:tagLst>
</file>

<file path=ppt/tags/tag407.xml><?xml version="1.0" encoding="utf-8"?>
<p:tagLst xmlns:a="http://schemas.openxmlformats.org/drawingml/2006/main" xmlns:r="http://schemas.openxmlformats.org/officeDocument/2006/relationships" xmlns:p="http://schemas.openxmlformats.org/presentationml/2006/main">
  <p:tag name="NAME" val="Moon"/>
</p:tagLst>
</file>

<file path=ppt/tags/tag408.xml><?xml version="1.0" encoding="utf-8"?>
<p:tagLst xmlns:a="http://schemas.openxmlformats.org/drawingml/2006/main" xmlns:r="http://schemas.openxmlformats.org/officeDocument/2006/relationships" xmlns:p="http://schemas.openxmlformats.org/presentationml/2006/main">
  <p:tag name="NAME" val="Moon"/>
</p:tagLst>
</file>

<file path=ppt/tags/tag409.xml><?xml version="1.0" encoding="utf-8"?>
<p:tagLst xmlns:a="http://schemas.openxmlformats.org/drawingml/2006/main" xmlns:r="http://schemas.openxmlformats.org/officeDocument/2006/relationships" xmlns:p="http://schemas.openxmlformats.org/presentationml/2006/main">
  <p:tag name="NAME" val="Moon"/>
</p:tagLst>
</file>

<file path=ppt/tags/tag410.xml><?xml version="1.0" encoding="utf-8"?>
<p:tagLst xmlns:a="http://schemas.openxmlformats.org/drawingml/2006/main" xmlns:r="http://schemas.openxmlformats.org/officeDocument/2006/relationships" xmlns:p="http://schemas.openxmlformats.org/presentationml/2006/main">
  <p:tag name="NAME" val="Moon"/>
</p:tagLst>
</file>

<file path=ppt/tags/tag411.xml><?xml version="1.0" encoding="utf-8"?>
<p:tagLst xmlns:a="http://schemas.openxmlformats.org/drawingml/2006/main" xmlns:r="http://schemas.openxmlformats.org/officeDocument/2006/relationships" xmlns:p="http://schemas.openxmlformats.org/presentationml/2006/main">
  <p:tag name="ANGLE" val="5"/>
</p:tagLst>
</file>

<file path=ppt/tags/tag412.xml><?xml version="1.0" encoding="utf-8"?>
<p:tagLst xmlns:a="http://schemas.openxmlformats.org/drawingml/2006/main" xmlns:r="http://schemas.openxmlformats.org/officeDocument/2006/relationships" xmlns:p="http://schemas.openxmlformats.org/presentationml/2006/main">
  <p:tag name="ANGLE" val="5"/>
</p:tagLst>
</file>

<file path=ppt/tags/tag413.xml><?xml version="1.0" encoding="utf-8"?>
<p:tagLst xmlns:a="http://schemas.openxmlformats.org/drawingml/2006/main" xmlns:r="http://schemas.openxmlformats.org/officeDocument/2006/relationships" xmlns:p="http://schemas.openxmlformats.org/presentationml/2006/main">
  <p:tag name="ANGLE" val="4"/>
</p:tagLst>
</file>

<file path=ppt/tags/tag414.xml><?xml version="1.0" encoding="utf-8"?>
<p:tagLst xmlns:a="http://schemas.openxmlformats.org/drawingml/2006/main" xmlns:r="http://schemas.openxmlformats.org/officeDocument/2006/relationships" xmlns:p="http://schemas.openxmlformats.org/presentationml/2006/main">
  <p:tag name="ANGLE" val="4"/>
</p:tagLst>
</file>

<file path=ppt/tags/tag415.xml><?xml version="1.0" encoding="utf-8"?>
<p:tagLst xmlns:a="http://schemas.openxmlformats.org/drawingml/2006/main" xmlns:r="http://schemas.openxmlformats.org/officeDocument/2006/relationships" xmlns:p="http://schemas.openxmlformats.org/presentationml/2006/main">
  <p:tag name="ANGLE" val="3"/>
</p:tagLst>
</file>

<file path=ppt/tags/tag416.xml><?xml version="1.0" encoding="utf-8"?>
<p:tagLst xmlns:a="http://schemas.openxmlformats.org/drawingml/2006/main" xmlns:r="http://schemas.openxmlformats.org/officeDocument/2006/relationships" xmlns:p="http://schemas.openxmlformats.org/presentationml/2006/main">
  <p:tag name="ANGLE" val="3"/>
</p:tagLst>
</file>

<file path=ppt/tags/tag417.xml><?xml version="1.0" encoding="utf-8"?>
<p:tagLst xmlns:a="http://schemas.openxmlformats.org/drawingml/2006/main" xmlns:r="http://schemas.openxmlformats.org/officeDocument/2006/relationships" xmlns:p="http://schemas.openxmlformats.org/presentationml/2006/main">
  <p:tag name="ANGLE" val="2"/>
</p:tagLst>
</file>

<file path=ppt/tags/tag418.xml><?xml version="1.0" encoding="utf-8"?>
<p:tagLst xmlns:a="http://schemas.openxmlformats.org/drawingml/2006/main" xmlns:r="http://schemas.openxmlformats.org/officeDocument/2006/relationships" xmlns:p="http://schemas.openxmlformats.org/presentationml/2006/main">
  <p:tag name="ANGLE" val="2"/>
</p:tagLst>
</file>

<file path=ppt/tags/tag419.xml><?xml version="1.0" encoding="utf-8"?>
<p:tagLst xmlns:a="http://schemas.openxmlformats.org/drawingml/2006/main" xmlns:r="http://schemas.openxmlformats.org/officeDocument/2006/relationships" xmlns:p="http://schemas.openxmlformats.org/presentationml/2006/main">
  <p:tag name="ANGLE" val="1"/>
</p:tagLst>
</file>

<file path=ppt/tags/tag420.xml><?xml version="1.0" encoding="utf-8"?>
<p:tagLst xmlns:a="http://schemas.openxmlformats.org/drawingml/2006/main" xmlns:r="http://schemas.openxmlformats.org/officeDocument/2006/relationships" xmlns:p="http://schemas.openxmlformats.org/presentationml/2006/main">
  <p:tag name="ANGLE" val="1"/>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2.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23.xml><?xml version="1.0" encoding="utf-8"?>
<p:tagLst xmlns:a="http://schemas.openxmlformats.org/drawingml/2006/main" xmlns:r="http://schemas.openxmlformats.org/officeDocument/2006/relationships" xmlns:p="http://schemas.openxmlformats.org/presentationml/2006/main">
  <p:tag name="SHAPENAME" val="Subtitle"/>
</p:tagLst>
</file>

<file path=ppt/tags/tag424.xml><?xml version="1.0" encoding="utf-8"?>
<p:tagLst xmlns:a="http://schemas.openxmlformats.org/drawingml/2006/main" xmlns:r="http://schemas.openxmlformats.org/officeDocument/2006/relationships" xmlns:p="http://schemas.openxmlformats.org/presentationml/2006/main">
  <p:tag name="SHAPENAME" val="Title"/>
</p:tagLst>
</file>

<file path=ppt/tags/tag4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6.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42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2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43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1.xml><?xml version="1.0" encoding="utf-8"?>
<p:tagLst xmlns:a="http://schemas.openxmlformats.org/drawingml/2006/main" xmlns:r="http://schemas.openxmlformats.org/officeDocument/2006/relationships" xmlns:p="http://schemas.openxmlformats.org/presentationml/2006/main">
  <p:tag name="SHAPENAME" val="5. Source"/>
</p:tagLst>
</file>

<file path=ppt/tags/tag4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3.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43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5.xml><?xml version="1.0" encoding="utf-8"?>
<p:tagLst xmlns:a="http://schemas.openxmlformats.org/drawingml/2006/main" xmlns:r="http://schemas.openxmlformats.org/officeDocument/2006/relationships" xmlns:p="http://schemas.openxmlformats.org/presentationml/2006/main">
  <p:tag name="SHAPENAME" val="5. Source"/>
</p:tagLst>
</file>

<file path=ppt/tags/tag43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37.xml><?xml version="1.0" encoding="utf-8"?>
<p:tagLst xmlns:a="http://schemas.openxmlformats.org/drawingml/2006/main" xmlns:r="http://schemas.openxmlformats.org/officeDocument/2006/relationships" xmlns:p="http://schemas.openxmlformats.org/presentationml/2006/main">
  <p:tag name="SHAPENAME" val="3. Subtitle"/>
</p:tagLst>
</file>

<file path=ppt/tags/tag4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0.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4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3.xml><?xml version="1.0" encoding="utf-8"?>
<p:tagLst xmlns:a="http://schemas.openxmlformats.org/drawingml/2006/main" xmlns:r="http://schemas.openxmlformats.org/officeDocument/2006/relationships" xmlns:p="http://schemas.openxmlformats.org/presentationml/2006/main">
  <p:tag name="SHAPENAME" val="5. Source"/>
</p:tagLst>
</file>

<file path=ppt/tags/tag44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6.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4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9.xml><?xml version="1.0" encoding="utf-8"?>
<p:tagLst xmlns:a="http://schemas.openxmlformats.org/drawingml/2006/main" xmlns:r="http://schemas.openxmlformats.org/officeDocument/2006/relationships" xmlns:p="http://schemas.openxmlformats.org/presentationml/2006/main">
  <p:tag name="SHAPENAME" val="5. Source"/>
</p:tagLst>
</file>

<file path=ppt/tags/tag45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4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5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5.xml><?xml version="1.0" encoding="utf-8"?>
<p:tagLst xmlns:a="http://schemas.openxmlformats.org/drawingml/2006/main" xmlns:r="http://schemas.openxmlformats.org/officeDocument/2006/relationships" xmlns:p="http://schemas.openxmlformats.org/presentationml/2006/main">
  <p:tag name="SHAPENAME" val="5. Source"/>
</p:tagLst>
</file>

<file path=ppt/tags/tag45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8.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45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60.xml><?xml version="1.0" encoding="utf-8"?>
<p:tagLst xmlns:a="http://schemas.openxmlformats.org/drawingml/2006/main" xmlns:r="http://schemas.openxmlformats.org/officeDocument/2006/relationships" xmlns:p="http://schemas.openxmlformats.org/presentationml/2006/main">
  <p:tag name="SHAPENAME" val="3. Subtitle"/>
</p:tagLst>
</file>

<file path=ppt/tags/tag46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62.xml><?xml version="1.0" encoding="utf-8"?>
<p:tagLst xmlns:a="http://schemas.openxmlformats.org/drawingml/2006/main" xmlns:r="http://schemas.openxmlformats.org/officeDocument/2006/relationships" xmlns:p="http://schemas.openxmlformats.org/presentationml/2006/main">
  <p:tag name="SHAPENAME" val="5. Source"/>
</p:tagLst>
</file>

<file path=ppt/tags/tag46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5.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466.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6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6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69.xml><?xml version="1.0" encoding="utf-8"?>
<p:tagLst xmlns:a="http://schemas.openxmlformats.org/drawingml/2006/main" xmlns:r="http://schemas.openxmlformats.org/officeDocument/2006/relationships" xmlns:p="http://schemas.openxmlformats.org/presentationml/2006/main">
  <p:tag name="SHAPENAME" val="3. Subtitle"/>
</p:tagLst>
</file>

<file path=ppt/tags/tag470.xml><?xml version="1.0" encoding="utf-8"?>
<p:tagLst xmlns:a="http://schemas.openxmlformats.org/drawingml/2006/main" xmlns:r="http://schemas.openxmlformats.org/officeDocument/2006/relationships" xmlns:p="http://schemas.openxmlformats.org/presentationml/2006/main">
  <p:tag name="SHAPENAME" val="5. Source"/>
</p:tagLst>
</file>

<file path=ppt/tags/tag4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47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7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7.xml><?xml version="1.0" encoding="utf-8"?>
<p:tagLst xmlns:a="http://schemas.openxmlformats.org/drawingml/2006/main" xmlns:r="http://schemas.openxmlformats.org/officeDocument/2006/relationships" xmlns:p="http://schemas.openxmlformats.org/presentationml/2006/main">
  <p:tag name="SHAPENAME" val="3. Subtitle"/>
</p:tagLst>
</file>

<file path=ppt/tags/tag478.xml><?xml version="1.0" encoding="utf-8"?>
<p:tagLst xmlns:a="http://schemas.openxmlformats.org/drawingml/2006/main" xmlns:r="http://schemas.openxmlformats.org/officeDocument/2006/relationships" xmlns:p="http://schemas.openxmlformats.org/presentationml/2006/main">
  <p:tag name="SHAPENAME" val="5. Source"/>
</p:tagLst>
</file>

<file path=ppt/tags/tag4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482.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8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486.xml><?xml version="1.0" encoding="utf-8"?>
<p:tagLst xmlns:a="http://schemas.openxmlformats.org/drawingml/2006/main" xmlns:r="http://schemas.openxmlformats.org/officeDocument/2006/relationships" xmlns:p="http://schemas.openxmlformats.org/presentationml/2006/main">
  <p:tag name="SHAPENAME" val="5. Source"/>
</p:tagLst>
</file>

<file path=ppt/tags/tag4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4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49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94.xml><?xml version="1.0" encoding="utf-8"?>
<p:tagLst xmlns:a="http://schemas.openxmlformats.org/drawingml/2006/main" xmlns:r="http://schemas.openxmlformats.org/officeDocument/2006/relationships" xmlns:p="http://schemas.openxmlformats.org/presentationml/2006/main">
  <p:tag name="SHAPENAME" val="5. Source"/>
</p:tagLst>
</file>

<file path=ppt/tags/tag49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7.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49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9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1.xml><?xml version="1.0" encoding="utf-8"?>
<p:tagLst xmlns:a="http://schemas.openxmlformats.org/drawingml/2006/main" xmlns:r="http://schemas.openxmlformats.org/officeDocument/2006/relationships" xmlns:p="http://schemas.openxmlformats.org/presentationml/2006/main">
  <p:tag name="SHAPENAME" val="3. Subtitle"/>
</p:tagLst>
</file>

<file path=ppt/tags/tag502.xml><?xml version="1.0" encoding="utf-8"?>
<p:tagLst xmlns:a="http://schemas.openxmlformats.org/drawingml/2006/main" xmlns:r="http://schemas.openxmlformats.org/officeDocument/2006/relationships" xmlns:p="http://schemas.openxmlformats.org/presentationml/2006/main">
  <p:tag name="SHAPENAME" val="5. Source"/>
</p:tagLst>
</file>

<file path=ppt/tags/tag50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5.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506.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50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9.xml><?xml version="1.0" encoding="utf-8"?>
<p:tagLst xmlns:a="http://schemas.openxmlformats.org/drawingml/2006/main" xmlns:r="http://schemas.openxmlformats.org/officeDocument/2006/relationships" xmlns:p="http://schemas.openxmlformats.org/presentationml/2006/main">
  <p:tag name="SHAPENAME" val="3. Subtitle"/>
</p:tagLst>
</file>

<file path=ppt/tags/tag510.xml><?xml version="1.0" encoding="utf-8"?>
<p:tagLst xmlns:a="http://schemas.openxmlformats.org/drawingml/2006/main" xmlns:r="http://schemas.openxmlformats.org/officeDocument/2006/relationships" xmlns:p="http://schemas.openxmlformats.org/presentationml/2006/main">
  <p:tag name="SHAPENAME" val="5. Source"/>
</p:tagLst>
</file>

<file path=ppt/tags/tag5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3.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51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51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6.xml><?xml version="1.0" encoding="utf-8"?>
<p:tagLst xmlns:a="http://schemas.openxmlformats.org/drawingml/2006/main" xmlns:r="http://schemas.openxmlformats.org/officeDocument/2006/relationships" xmlns:p="http://schemas.openxmlformats.org/presentationml/2006/main">
  <p:tag name="SHAPENAME" val="5. Source"/>
</p:tagLst>
</file>

<file path=ppt/tags/tag51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9.xml><?xml version="1.0" encoding="utf-8"?>
<p:tagLst xmlns:a="http://schemas.openxmlformats.org/drawingml/2006/main" xmlns:r="http://schemas.openxmlformats.org/officeDocument/2006/relationships" xmlns:p="http://schemas.openxmlformats.org/presentationml/2006/main">
  <p:tag name="SHAPENAME" val="3. Subtitle"/>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1.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52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2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24.xml><?xml version="1.0" encoding="utf-8"?>
<p:tagLst xmlns:a="http://schemas.openxmlformats.org/drawingml/2006/main" xmlns:r="http://schemas.openxmlformats.org/officeDocument/2006/relationships" xmlns:p="http://schemas.openxmlformats.org/presentationml/2006/main">
  <p:tag name="SHAPENAME" val="5. Source"/>
</p:tagLst>
</file>

<file path=ppt/tags/tag5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7.xml><?xml version="1.0" encoding="utf-8"?>
<p:tagLst xmlns:a="http://schemas.openxmlformats.org/drawingml/2006/main" xmlns:r="http://schemas.openxmlformats.org/officeDocument/2006/relationships" xmlns:p="http://schemas.openxmlformats.org/presentationml/2006/main">
  <p:tag name="SHAPENAME" val="3. Subtitle"/>
</p:tagLst>
</file>

<file path=ppt/tags/tag5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9.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5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2.xml><?xml version="1.0" encoding="utf-8"?>
<p:tagLst xmlns:a="http://schemas.openxmlformats.org/drawingml/2006/main" xmlns:r="http://schemas.openxmlformats.org/officeDocument/2006/relationships" xmlns:p="http://schemas.openxmlformats.org/presentationml/2006/main">
  <p:tag name="SHAPENAME" val="5. Source"/>
</p:tagLst>
</file>

<file path=ppt/tags/tag5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6.xml><?xml version="1.0" encoding="utf-8"?>
<p:tagLst xmlns:a="http://schemas.openxmlformats.org/drawingml/2006/main" xmlns:r="http://schemas.openxmlformats.org/officeDocument/2006/relationships" xmlns:p="http://schemas.openxmlformats.org/presentationml/2006/main">
  <p:tag name="SHAPENAME" val="5. Source"/>
</p:tagLst>
</file>

<file path=ppt/tags/tag5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9.xml><?xml version="1.0" encoding="utf-8"?>
<p:tagLst xmlns:a="http://schemas.openxmlformats.org/drawingml/2006/main" xmlns:r="http://schemas.openxmlformats.org/officeDocument/2006/relationships" xmlns:p="http://schemas.openxmlformats.org/presentationml/2006/main">
  <p:tag name="SHAPENAME" val="5. Source"/>
</p:tagLst>
</file>

<file path=ppt/theme/theme1.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1_Hexagons_R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F3D6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White">
  <a:themeElements>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US1496_OFF.potx" id="{4D2D1560-DFB0-4C70-9261-C2D173E4EDEF}" vid="{49ABD120-3A17-482D-B3C3-16429ECEE146}"/>
    </a:ext>
  </a:extLst>
</a:theme>
</file>

<file path=ppt/theme/theme5.xml><?xml version="1.0" encoding="utf-8"?>
<a:theme xmlns:a="http://schemas.openxmlformats.org/drawingml/2006/main" name="6_White">
  <a:themeElements>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US1496_OFF.potx" id="{4D2D1560-DFB0-4C70-9261-C2D173E4EDEF}" vid="{49ABD120-3A17-482D-B3C3-16429ECEE146}"/>
    </a:ext>
  </a:extLst>
</a:theme>
</file>

<file path=ppt/theme/theme6.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MI Master Template" id="{92BB9932-2F9C-4A7A-867C-A77EF0D14804}" vid="{C262E06C-6BA1-4D14-AE0A-52D9BFB80408}"/>
    </a:ext>
  </a:extLst>
</a:theme>
</file>

<file path=ppt/theme/theme7.xml><?xml version="1.0" encoding="utf-8"?>
<a:theme xmlns:a="http://schemas.openxmlformats.org/drawingml/2006/main" name="7_White">
  <a:themeElements>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15CAC"/>
        </a:accent1>
        <a:accent2>
          <a:srgbClr val="00A0C2"/>
        </a:accent2>
        <a:accent3>
          <a:srgbClr val="2A2D43"/>
        </a:accent3>
        <a:accent4>
          <a:srgbClr val="BCD6EE"/>
        </a:accent4>
        <a:accent5>
          <a:srgbClr val="E6172B"/>
        </a:accent5>
        <a:accent6>
          <a:srgbClr val="A5A9C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US1496_OFF.potx" id="{4D2D1560-DFB0-4C70-9261-C2D173E4EDEF}" vid="{49ABD120-3A17-482D-B3C3-16429ECEE146}"/>
    </a:ext>
  </a:extLst>
</a:theme>
</file>

<file path=ppt/theme/theme8.xml><?xml version="1.0" encoding="utf-8"?>
<a:theme xmlns:a="http://schemas.openxmlformats.org/drawingml/2006/main" name="Contrast">
  <a:themeElements>
    <a:clrScheme name="Scheme2">
      <a:dk1>
        <a:srgbClr val="FFFFFF"/>
      </a:dk1>
      <a:lt1>
        <a:srgbClr val="015CAC"/>
      </a:lt1>
      <a:dk2>
        <a:srgbClr val="000000"/>
      </a:dk2>
      <a:lt2>
        <a:srgbClr val="000000"/>
      </a:lt2>
      <a:accent1>
        <a:srgbClr val="FFFFFF"/>
      </a:accent1>
      <a:accent2>
        <a:srgbClr val="00A0C2"/>
      </a:accent2>
      <a:accent3>
        <a:srgbClr val="2A2D43"/>
      </a:accent3>
      <a:accent4>
        <a:srgbClr val="BCD6EE"/>
      </a:accent4>
      <a:accent5>
        <a:srgbClr val="E6172B"/>
      </a:accent5>
      <a:accent6>
        <a:srgbClr val="A5A9C7"/>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2">
        <a:dk1>
          <a:srgbClr val="FFFFFF"/>
        </a:dk1>
        <a:lt1>
          <a:srgbClr val="015CAC"/>
        </a:lt1>
        <a:dk2>
          <a:srgbClr val="000000"/>
        </a:dk2>
        <a:lt2>
          <a:srgbClr val="000000"/>
        </a:lt2>
        <a:accent1>
          <a:srgbClr val="FFFFFF"/>
        </a:accent1>
        <a:accent2>
          <a:srgbClr val="00A0C2"/>
        </a:accent2>
        <a:accent3>
          <a:srgbClr val="2A2D43"/>
        </a:accent3>
        <a:accent4>
          <a:srgbClr val="BCD6EE"/>
        </a:accent4>
        <a:accent5>
          <a:srgbClr val="E6172B"/>
        </a:accent5>
        <a:accent6>
          <a:srgbClr val="A5A9C7"/>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US1496_OFF.potx" id="{4D2D1560-DFB0-4C70-9261-C2D173E4EDEF}" vid="{17E16801-B810-4E40-A65D-F7F73FF3E6D0}"/>
    </a:ext>
  </a:extLst>
</a:theme>
</file>

<file path=ppt/theme/theme9.xml><?xml version="1.0" encoding="utf-8"?>
<a:theme xmlns:a="http://schemas.openxmlformats.org/drawingml/2006/main" name="2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10.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normAutofit/>
      </a:bodyPr>
      <a:lstStyle>
        <a:defPPr algn="l">
          <a:defRPr sz="1800" dirty="0" smtClean="0">
            <a:solidFill>
              <a:srgbClr val="184363"/>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400e991-e328-4909-a20b-586a3e95021a">
      <Terms xmlns="http://schemas.microsoft.com/office/infopath/2007/PartnerControls"/>
    </lcf76f155ced4ddcb4097134ff3c332f>
    <PHINSpec3_x002e_2Changes xmlns="a400e991-e328-4909-a20b-586a3e95021a" xsi:nil="true"/>
    <TaxCatchAll xmlns="7cba21d4-7744-440f-8d0e-c8a210e7da3e" xsi:nil="true"/>
    <SharedWithUsers xmlns="7cba21d4-7744-440f-8d0e-c8a210e7da3e">
      <UserInfo>
        <DisplayName>Williams, Paula O. (CDC/DDPHSS/OD)</DisplayName>
        <AccountId>434</AccountId>
        <AccountType/>
      </UserInfo>
    </SharedWithUsers>
    <Date_x002f_Time xmlns="a400e991-e328-4909-a20b-586a3e95021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EB0047B917F44A9DD22EA00C4953F7" ma:contentTypeVersion="18" ma:contentTypeDescription="Create a new document." ma:contentTypeScope="" ma:versionID="84635207e961d4e08a0c0a5fbc1fdb6b">
  <xsd:schema xmlns:xsd="http://www.w3.org/2001/XMLSchema" xmlns:xs="http://www.w3.org/2001/XMLSchema" xmlns:p="http://schemas.microsoft.com/office/2006/metadata/properties" xmlns:ns2="a400e991-e328-4909-a20b-586a3e95021a" xmlns:ns3="7cba21d4-7744-440f-8d0e-c8a210e7da3e" targetNamespace="http://schemas.microsoft.com/office/2006/metadata/properties" ma:root="true" ma:fieldsID="ae78556191b658be9602fb755d5b7008" ns2:_="" ns3:_="">
    <xsd:import namespace="a400e991-e328-4909-a20b-586a3e95021a"/>
    <xsd:import namespace="7cba21d4-7744-440f-8d0e-c8a210e7da3e"/>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PHINSpec3_x002e_2Changes" minOccurs="0"/>
                <xsd:element ref="ns2:lcf76f155ced4ddcb4097134ff3c332f" minOccurs="0"/>
                <xsd:element ref="ns3:TaxCatchAll" minOccurs="0"/>
                <xsd:element ref="ns2:MediaServiceObjectDetectorVersions" minOccurs="0"/>
                <xsd:element ref="ns2:Date_x002f_Tim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00e991-e328-4909-a20b-586a3e950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PHINSpec3_x002e_2Changes" ma:index="18" nillable="true" ma:displayName="Agenda Topic" ma:format="Dropdown" ma:internalName="PHINSpec3_x002e_2Changes">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Date_x002f_Time" ma:index="23" nillable="true" ma:displayName="Date/Time" ma:format="DateTime" ma:internalName="Date_x002f_Time">
      <xsd:simpleType>
        <xsd:restriction base="dms:DateTim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ba21d4-7744-440f-8d0e-c8a210e7da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85ec5db-2e9d-42cb-b6a7-27fe4e22bb26}" ma:internalName="TaxCatchAll" ma:showField="CatchAllData" ma:web="7cba21d4-7744-440f-8d0e-c8a210e7da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790D63-BFDC-4529-BFA2-79AD2A4B834D}">
  <ds:schemaRefs>
    <ds:schemaRef ds:uri="http://schemas.microsoft.com/sharepoint/v3/contenttype/forms"/>
  </ds:schemaRefs>
</ds:datastoreItem>
</file>

<file path=customXml/itemProps2.xml><?xml version="1.0" encoding="utf-8"?>
<ds:datastoreItem xmlns:ds="http://schemas.openxmlformats.org/officeDocument/2006/customXml" ds:itemID="{922DF5FB-1A3F-40C7-B7C3-88605BEB58F1}">
  <ds:schemaRefs>
    <ds:schemaRef ds:uri="http://purl.org/dc/terms/"/>
    <ds:schemaRef ds:uri="7cba21d4-7744-440f-8d0e-c8a210e7da3e"/>
    <ds:schemaRef ds:uri="http://www.w3.org/XML/1998/namespace"/>
    <ds:schemaRef ds:uri="http://purl.org/dc/elements/1.1/"/>
    <ds:schemaRef ds:uri="a400e991-e328-4909-a20b-586a3e95021a"/>
    <ds:schemaRef ds:uri="http://purl.org/dc/dcmityp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9DC9211A-22B9-405D-93AB-7A6322C6F7DC}">
  <ds:schemaRefs>
    <ds:schemaRef ds:uri="7cba21d4-7744-440f-8d0e-c8a210e7da3e"/>
    <ds:schemaRef ds:uri="a400e991-e328-4909-a20b-586a3e9502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126</TotalTime>
  <Words>2696</Words>
  <Application>Microsoft Office PowerPoint</Application>
  <PresentationFormat>On-screen Show (16:9)</PresentationFormat>
  <Paragraphs>560</Paragraphs>
  <Slides>57</Slides>
  <Notes>45</Notes>
  <HiddenSlides>0</HiddenSlides>
  <MMClips>0</MMClips>
  <ScaleCrop>false</ScaleCrop>
  <HeadingPairs>
    <vt:vector size="8" baseType="variant">
      <vt:variant>
        <vt:lpstr>Fonts Used</vt:lpstr>
      </vt:variant>
      <vt:variant>
        <vt:i4>19</vt:i4>
      </vt:variant>
      <vt:variant>
        <vt:lpstr>Theme</vt:lpstr>
      </vt:variant>
      <vt:variant>
        <vt:i4>10</vt:i4>
      </vt:variant>
      <vt:variant>
        <vt:lpstr>Embedded OLE Servers</vt:lpstr>
      </vt:variant>
      <vt:variant>
        <vt:i4>1</vt:i4>
      </vt:variant>
      <vt:variant>
        <vt:lpstr>Slide Titles</vt:lpstr>
      </vt:variant>
      <vt:variant>
        <vt:i4>57</vt:i4>
      </vt:variant>
    </vt:vector>
  </HeadingPairs>
  <TitlesOfParts>
    <vt:vector size="87" baseType="lpstr">
      <vt:lpstr>Arial</vt:lpstr>
      <vt:lpstr>Avenir Next LT Pro</vt:lpstr>
      <vt:lpstr>Avenir Next LT Pro Demi</vt:lpstr>
      <vt:lpstr>AvenirNext LT Pro Regular</vt:lpstr>
      <vt:lpstr>Calibri</vt:lpstr>
      <vt:lpstr>Calibri Light</vt:lpstr>
      <vt:lpstr>Calisto MT</vt:lpstr>
      <vt:lpstr>Century Gothic</vt:lpstr>
      <vt:lpstr>Courier New</vt:lpstr>
      <vt:lpstr>Helvetica Neue</vt:lpstr>
      <vt:lpstr>Myriad Web Pro</vt:lpstr>
      <vt:lpstr>Noto Sans Symbols</vt:lpstr>
      <vt:lpstr>Segoe UI</vt:lpstr>
      <vt:lpstr>SegoeUIRegular</vt:lpstr>
      <vt:lpstr>Symbol</vt:lpstr>
      <vt:lpstr>System Font Regular</vt:lpstr>
      <vt:lpstr>Visuelt Pro Light</vt:lpstr>
      <vt:lpstr>Wingdings</vt:lpstr>
      <vt:lpstr>Wingdings 2</vt:lpstr>
      <vt:lpstr>Master</vt:lpstr>
      <vt:lpstr>1_Master</vt:lpstr>
      <vt:lpstr>1_Hexagons_Right</vt:lpstr>
      <vt:lpstr>4_White</vt:lpstr>
      <vt:lpstr>6_White</vt:lpstr>
      <vt:lpstr>2_Custom Design</vt:lpstr>
      <vt:lpstr>7_White</vt:lpstr>
      <vt:lpstr>Contrast</vt:lpstr>
      <vt:lpstr>2_Master</vt:lpstr>
      <vt:lpstr>Custom Design</vt:lpstr>
      <vt:lpstr>think-cell Slide</vt:lpstr>
      <vt:lpstr>NNDSS eSHARE February Webinar</vt:lpstr>
      <vt:lpstr>Agenda</vt:lpstr>
      <vt:lpstr>NNDSS Updates and Announcements</vt:lpstr>
      <vt:lpstr>Updated STD MMG Value Set</vt:lpstr>
      <vt:lpstr>Updated Congenital Syphilis (CS) MMG Value Set</vt:lpstr>
      <vt:lpstr>Case Service Design (CSD)</vt:lpstr>
      <vt:lpstr>Case Service Design</vt:lpstr>
      <vt:lpstr>What is Service Design? </vt:lpstr>
      <vt:lpstr>Putting People First</vt:lpstr>
      <vt:lpstr>Defining the end-to-end</vt:lpstr>
      <vt:lpstr>4 Scenarios across 4 Use Cases (hypothesized)</vt:lpstr>
      <vt:lpstr>Phased Approach</vt:lpstr>
      <vt:lpstr>Hypothesized Future State: Data exchange architecture</vt:lpstr>
      <vt:lpstr>From current to future state</vt:lpstr>
      <vt:lpstr>Four-Stage Framework</vt:lpstr>
      <vt:lpstr>One Public Health Vision</vt:lpstr>
      <vt:lpstr>OPHDST Values STLT Expertise</vt:lpstr>
      <vt:lpstr>2024 Design Deliverables</vt:lpstr>
      <vt:lpstr>Upcoming milestones</vt:lpstr>
      <vt:lpstr>Questions</vt:lpstr>
      <vt:lpstr>Sharing NNDSS Power BI reports with jurisdictions</vt:lpstr>
      <vt:lpstr>Public Health Data Strategy</vt:lpstr>
      <vt:lpstr>Topics</vt:lpstr>
      <vt:lpstr>Background</vt:lpstr>
      <vt:lpstr>Purpose</vt:lpstr>
      <vt:lpstr>Methods</vt:lpstr>
      <vt:lpstr>Slide 8</vt:lpstr>
      <vt:lpstr>Dashboard #1 NNDSS Analytics</vt:lpstr>
      <vt:lpstr>Slide 9</vt:lpstr>
      <vt:lpstr>Slide 10</vt:lpstr>
      <vt:lpstr>Slide 11</vt:lpstr>
      <vt:lpstr>Slide 12</vt:lpstr>
      <vt:lpstr>Slide 13</vt:lpstr>
      <vt:lpstr>Slide 14</vt:lpstr>
      <vt:lpstr>Slide 15</vt:lpstr>
      <vt:lpstr>Slide 16</vt:lpstr>
      <vt:lpstr>Slide 17</vt:lpstr>
      <vt:lpstr>Dashboard #2 NNDSS Data Element Completeness (Gen V2)</vt:lpstr>
      <vt:lpstr>Data Element Completeness Homepage</vt:lpstr>
      <vt:lpstr>Table View</vt:lpstr>
      <vt:lpstr>Comparison</vt:lpstr>
      <vt:lpstr>Homepage</vt:lpstr>
      <vt:lpstr>Time Series View</vt:lpstr>
      <vt:lpstr>Homepage again</vt:lpstr>
      <vt:lpstr>Program View</vt:lpstr>
      <vt:lpstr>Back to homepage</vt:lpstr>
      <vt:lpstr>MMG View</vt:lpstr>
      <vt:lpstr>Homepage again another time</vt:lpstr>
      <vt:lpstr>Reference table</vt:lpstr>
      <vt:lpstr>Back to homepage again</vt:lpstr>
      <vt:lpstr>Notes page</vt:lpstr>
      <vt:lpstr>Limitations</vt:lpstr>
      <vt:lpstr>Summary</vt:lpstr>
      <vt:lpstr>Next steps</vt:lpstr>
      <vt:lpstr>Acknowledgements</vt:lpstr>
      <vt:lpstr>Q &amp; A</vt:lpstr>
      <vt:lpstr>Thank you! Next NNDSS eSHARE: March 19, 2024 </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February 2024</dc:title>
  <dc:subject>February 2024 NNDSS eSHARE Presentation - Power BI Reports for Jurisdictions and Case Service Design Overview </dc:subject>
  <dc:creator>CDC</dc:creator>
  <cp:keywords>eSHARE, NNDSS, National Notifiable Diseases Surveillance System, ables for National Notifiable Infectious Diseases, Data Processing, MVPS, Message, Validation,Provisioning, and Processing System, People, Process, Technology, Props, State, Tribal, Local, Territorial, STLT, Phased Approach, Mapping Design, State, Emergent, Disease, Data Exchange, Architecture, Hypothesized, Organize, Stabilize, Confirmed, Health Care, Current, Future, Value, Create, Improve, Optimize, Four Stage, Framework, Building, Align, Frame, Co create, validate, evolve, deliver, one public health, human centered, design approach, workshops, series, OPHDST, CDC, Defining Solutions, Practitioners, Problem Statement, Vision, High Level, Future, Strategic Road Map, Service, Blueprints, Product Briefs, Measurement Strategy, end to end, milestones, Sharing,BI Reports, Data Elements, Jurisdictions,  Public Health Data, Case Counts, Completeness, Database, Health Action, Data Analytics, Quality, Dashboards, Core data, Data Transmission, Completeness, Condition, Provisional Data, Print Criteria, Low Incidence, limitations, Trends, Access, Control, Gen V2, Generic, Notes, Time Series, Demographic, Characteristics</cp:keywords>
  <cp:lastModifiedBy>Laspina, Michael (CDC/IOD/OPHDST)</cp:lastModifiedBy>
  <cp:revision>5</cp:revision>
  <dcterms:created xsi:type="dcterms:W3CDTF">2011-03-17T17:43:16Z</dcterms:created>
  <dcterms:modified xsi:type="dcterms:W3CDTF">2024-02-22T19:54:32Z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2023-03-10T19:59:45Z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bba1af7c-952a-4459-bbf2-d6811daeee8e</vt:lpwstr>
  </property>
  <property fmtid="{D5CDD505-2E9C-101B-9397-08002B2CF9AE}" pid="9" name="MSIP_Label_7b94a7b8-f06c-4dfe-bdcc-9b548fd58c31_ContentBits">
    <vt:lpwstr>0</vt:lpwstr>
  </property>
  <property fmtid="{D5CDD505-2E9C-101B-9397-08002B2CF9AE}" pid="10" name="ContentTypeId">
    <vt:lpwstr>0x010100C1EB0047B917F44A9DD22EA00C4953F7</vt:lpwstr>
  </property>
  <property fmtid="{D5CDD505-2E9C-101B-9397-08002B2CF9AE}" pid="11" name="MediaServiceImageTags">
    <vt:lpwstr/>
  </property>
</Properties>
</file>