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0" r:id="rId5"/>
    <p:sldId id="261" r:id="rId6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3"/>
    <p:restoredTop sz="94694"/>
  </p:normalViewPr>
  <p:slideViewPr>
    <p:cSldViewPr snapToGrid="0">
      <p:cViewPr varScale="1">
        <p:scale>
          <a:sx n="62" d="100"/>
          <a:sy n="62" d="100"/>
        </p:scale>
        <p:origin x="13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FB0D09C-CFC8-E400-5108-AEA57D709B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403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FB0D09C-CFC8-E400-5108-AEA57D709B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79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FB0D09C-CFC8-E400-5108-AEA57D709B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699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FB0D09C-CFC8-E400-5108-AEA57D709B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168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035CA9-B9E1-8E44-A0B8-9961A4E1C00E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D40AD1-3CCA-264B-9D09-64BE00C5B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0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4" r:id="rId3"/>
    <p:sldLayoutId id="2147483675" r:id="rId4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09846-3D45-923C-1A68-82B71FDC2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>
            <a:extLst>
              <a:ext uri="{FF2B5EF4-FFF2-40B4-BE49-F238E27FC236}">
                <a16:creationId xmlns:a16="http://schemas.microsoft.com/office/drawing/2014/main" id="{BFA7A193-3B24-8C7D-0AC6-145207A8F2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1714500" y="-1511024"/>
            <a:ext cx="461177" cy="388222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8DDA80-5B05-B9F6-8953-9B2D44D72F9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1177" y="230588"/>
            <a:ext cx="3226404" cy="41490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marL="0" indent="0" algn="l" defTabSz="777240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None/>
              <a:defRPr lang="en-US" sz="850" b="1" kern="1200" spc="11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38862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6586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4310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3172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034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0" algn="ctr" defTabSz="777240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None/>
              <a:defRPr sz="1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77240" rtl="0" eaLnBrk="1" fontAlgn="auto" latinLnBrk="0" hangingPunct="1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50" b="1" i="0" u="none" strike="noStrike" kern="1200" cap="none" spc="11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FACILITY NAME GOES HERE   |   LOCATION, ST</a:t>
            </a:r>
          </a:p>
        </p:txBody>
      </p:sp>
    </p:spTree>
    <p:extLst>
      <p:ext uri="{BB962C8B-B14F-4D97-AF65-F5344CB8AC3E}">
        <p14:creationId xmlns:p14="http://schemas.microsoft.com/office/powerpoint/2010/main" val="2283689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41A35-003E-3EBF-6FFA-40C2744B7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3151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11f0a3d-04d4-4444-8d6b-fe85a99b748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D3F7074DC68E4B9AEC7A4EF47C928A" ma:contentTypeVersion="11" ma:contentTypeDescription="Create a new document." ma:contentTypeScope="" ma:versionID="0bab11c724ad296894e0227b24237c97">
  <xsd:schema xmlns:xsd="http://www.w3.org/2001/XMLSchema" xmlns:xs="http://www.w3.org/2001/XMLSchema" xmlns:p="http://schemas.microsoft.com/office/2006/metadata/properties" xmlns:ns2="311f0a3d-04d4-4444-8d6b-fe85a99b7482" targetNamespace="http://schemas.microsoft.com/office/2006/metadata/properties" ma:root="true" ma:fieldsID="98bda2bc107f66c14dffc3992b1171c4" ns2:_="">
    <xsd:import namespace="311f0a3d-04d4-4444-8d6b-fe85a99b74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1f0a3d-04d4-4444-8d6b-fe85a99b74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353dbe8-8260-4ccf-8219-3d2995e6fa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092482-4018-4EF9-9A17-305BADE98073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badf6794-4e65-4ae5-b54f-b27d9040d6c4"/>
    <ds:schemaRef ds:uri="http://www.w3.org/XML/1998/namespace"/>
    <ds:schemaRef ds:uri="http://schemas.openxmlformats.org/package/2006/metadata/core-properties"/>
    <ds:schemaRef ds:uri="31fb2888-bfb1-4963-80f0-ef7adb300fe8"/>
    <ds:schemaRef ds:uri="http://purl.org/dc/dcmitype/"/>
    <ds:schemaRef ds:uri="311f0a3d-04d4-4444-8d6b-fe85a99b7482"/>
  </ds:schemaRefs>
</ds:datastoreItem>
</file>

<file path=customXml/itemProps2.xml><?xml version="1.0" encoding="utf-8"?>
<ds:datastoreItem xmlns:ds="http://schemas.openxmlformats.org/officeDocument/2006/customXml" ds:itemID="{6E4C7267-249D-4F17-8455-840D6BCF19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198801-D1BE-4B3F-9867-8B10633A9E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1f0a3d-04d4-4444-8d6b-fe85a99b74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8</Words>
  <Application>Microsoft Office PowerPoint</Application>
  <PresentationFormat>Custom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Helvetica</vt:lpstr>
      <vt:lpstr>Office Theme</vt:lpstr>
      <vt:lpstr>FACILITY NAME GOES HERE   |   LOCATION, ST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Gattis, Andy (WAS-WSW)</dc:creator>
  <cp:lastModifiedBy>McCray, Randy (CDC/NCEZID/DHQP/OD) (CTR)</cp:lastModifiedBy>
  <cp:revision>3</cp:revision>
  <dcterms:created xsi:type="dcterms:W3CDTF">2025-11-21T18:10:12Z</dcterms:created>
  <dcterms:modified xsi:type="dcterms:W3CDTF">2026-01-22T20:31:44Z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0x01010008D3F7074DC68E4B9AEC7A4EF47C928A</vt:lpwstr>
  </property>
  <property fmtid="{D5CDD505-2E9C-101B-9397-08002B2CF9AE}" pid="3" name="MediaServiceImageTags">
    <vt:lpwstr/>
  </property>
  <property fmtid="{D5CDD505-2E9C-101B-9397-08002B2CF9AE}" pid="4" name="MSIP_Label_7b94a7b8-f06c-4dfe-bdcc-9b548fd58c31_Enabled">
    <vt:lpwstr>true</vt:lpwstr>
  </property>
  <property fmtid="{D5CDD505-2E9C-101B-9397-08002B2CF9AE}" pid="5" name="MSIP_Label_7b94a7b8-f06c-4dfe-bdcc-9b548fd58c31_SetDate">
    <vt:lpwstr>2026-01-21T12:51:28Z</vt:lpwstr>
  </property>
  <property fmtid="{D5CDD505-2E9C-101B-9397-08002B2CF9AE}" pid="6" name="MSIP_Label_7b94a7b8-f06c-4dfe-bdcc-9b548fd58c31_Method">
    <vt:lpwstr>Privileged</vt:lpwstr>
  </property>
  <property fmtid="{D5CDD505-2E9C-101B-9397-08002B2CF9AE}" pid="7" name="MSIP_Label_7b94a7b8-f06c-4dfe-bdcc-9b548fd58c31_Name">
    <vt:lpwstr>7b94a7b8-f06c-4dfe-bdcc-9b548fd58c31</vt:lpwstr>
  </property>
  <property fmtid="{D5CDD505-2E9C-101B-9397-08002B2CF9AE}" pid="8" name="MSIP_Label_7b94a7b8-f06c-4dfe-bdcc-9b548fd58c31_SiteId">
    <vt:lpwstr>9ce70869-60db-44fd-abe8-d2767077fc8f</vt:lpwstr>
  </property>
  <property fmtid="{D5CDD505-2E9C-101B-9397-08002B2CF9AE}" pid="9" name="MSIP_Label_7b94a7b8-f06c-4dfe-bdcc-9b548fd58c31_ActionId">
    <vt:lpwstr>dcf065e3-55f8-4f6a-adad-90753dc81881</vt:lpwstr>
  </property>
  <property fmtid="{D5CDD505-2E9C-101B-9397-08002B2CF9AE}" pid="10" name="MSIP_Label_7b94a7b8-f06c-4dfe-bdcc-9b548fd58c31_ContentBits">
    <vt:lpwstr>0</vt:lpwstr>
  </property>
  <property fmtid="{D5CDD505-2E9C-101B-9397-08002B2CF9AE}" pid="11" name="MSIP_Label_7b94a7b8-f06c-4dfe-bdcc-9b548fd58c31_Tag">
    <vt:lpwstr>10, 0, 1, 1</vt:lpwstr>
  </property>
</Properties>
</file>