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342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3-6 Title">
            <a:extLst>
              <a:ext uri="{FF2B5EF4-FFF2-40B4-BE49-F238E27FC236}">
                <a16:creationId xmlns:a16="http://schemas.microsoft.com/office/drawing/2014/main" id="{B11AFE6B-2F83-8143-B0F4-D423C24A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3-6. Common laboratory codes for hepatitis B post-vaccination serologic testing</a:t>
            </a:r>
          </a:p>
        </p:txBody>
      </p:sp>
      <p:graphicFrame>
        <p:nvGraphicFramePr>
          <p:cNvPr id="4" name="Table 3-6">
            <a:extLst>
              <a:ext uri="{FF2B5EF4-FFF2-40B4-BE49-F238E27FC236}">
                <a16:creationId xmlns:a16="http://schemas.microsoft.com/office/drawing/2014/main" id="{A37F711F-B3DA-A14E-928C-63B0D3862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73168"/>
              </p:ext>
            </p:extLst>
          </p:nvPr>
        </p:nvGraphicFramePr>
        <p:xfrm>
          <a:off x="1666187" y="1743315"/>
          <a:ext cx="9056634" cy="2118215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84348" sx="102000" sy="102000" algn="ctr" rotWithShape="0">
                    <a:prstClr val="black">
                      <a:alpha val="10166"/>
                    </a:prstClr>
                  </a:outerShdw>
                </a:effectLst>
                <a:tableStyleId>{2D5ABB26-0587-4C30-8999-92F81FD0307C}</a:tableStyleId>
              </a:tblPr>
              <a:tblGrid>
                <a:gridCol w="3018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8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8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691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endParaRPr sz="14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Hepatitis B Surface Antigen</a:t>
                      </a:r>
                      <a:endParaRPr sz="14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Antibody to hepatitis Surface Antigen</a:t>
                      </a:r>
                      <a:endParaRPr sz="14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881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Affiliated Medical Services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5196-1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10900-9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881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LabCorp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006510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006530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881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Mayo Medical Labs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459105" lvl="1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9013</a:t>
                      </a: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8254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881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Quest Diagnostics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498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8475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5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39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3-6. Common laboratory codes for hepatitis B post-vaccination serologic testing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DVH_Guidance_for_VH_Surveillance_Table_3-6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2021-08-27T15:00:06Z</dcterms:modified>
  <cp:category/>
</cp:coreProperties>
</file>