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3-1 illustrates the typical biomarker changes of acute hepatitis B to recovery.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mmwr/preview/mmwrhtml/rr5708a1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gure 3-1 Title">
            <a:extLst>
              <a:ext uri="{FF2B5EF4-FFF2-40B4-BE49-F238E27FC236}">
                <a16:creationId xmlns:a16="http://schemas.microsoft.com/office/drawing/2014/main" id="{3326F60C-0A97-F64C-93D0-38D030B8A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3-1. Typical serologic course of acute hepatitis B to recovery</a:t>
            </a:r>
          </a:p>
        </p:txBody>
      </p:sp>
      <p:pic>
        <p:nvPicPr>
          <p:cNvPr id="4" name="Figure 3-1" descr="Figure 3-1 illustrates the typical biomarker changes of acute hepatitis B to recovery. Anti-HBc IgM, the marker for recent HBV exposure, is detectable in blood from 6-32 weeks after exposure. HBsAg and HBV DNA are detectable as early as 1 week after HBV exposure and are present for a variable amount of time. Anti-HBs is produced following HBV infection recovery and after HBsAg disappearance at approximately 32 weeks after exposure. Anti-HBs positivity in previously HBV-infected people typically indicates recovery and immunity. Total anti-HBc is detectable, on average, approximately 5 weeks post-HBV exposure and remains detectable indefinitely following exposure.">
            <a:extLst>
              <a:ext uri="{FF2B5EF4-FFF2-40B4-BE49-F238E27FC236}">
                <a16:creationId xmlns:a16="http://schemas.microsoft.com/office/drawing/2014/main" id="{47BEDF60-68DC-284F-8BF8-CBA2C927F6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6262" y="1392955"/>
            <a:ext cx="5539476" cy="4830939"/>
          </a:xfrm>
          <a:prstGeom prst="rect">
            <a:avLst/>
          </a:prstGeom>
        </p:spPr>
      </p:pic>
      <p:sp>
        <p:nvSpPr>
          <p:cNvPr id="3" name="Figure 3-1 Footnotes">
            <a:extLst>
              <a:ext uri="{FF2B5EF4-FFF2-40B4-BE49-F238E27FC236}">
                <a16:creationId xmlns:a16="http://schemas.microsoft.com/office/drawing/2014/main" id="{9ECF0532-7952-7643-8814-70251FE80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6036" y="6229273"/>
            <a:ext cx="4416291" cy="254642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Figure obtained from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https://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www.cdc.gov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mmwr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/preview/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4"/>
              </a:rPr>
              <a:t>mmwrhtml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4"/>
              </a:rPr>
              <a:t>/rr5708a1.htm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363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48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3-1. Typical serologic course of acute hepatitis B to recovery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DVH_Guidance_for_VH_Surveillance_Figure_3-1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2021-08-27T14:48:14Z</dcterms:modified>
  <cp:category/>
</cp:coreProperties>
</file>