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52" r:id="rId1"/>
  </p:sldMasterIdLst>
  <p:notesMasterIdLst>
    <p:notesMasterId r:id="rId3"/>
  </p:notesMasterIdLst>
  <p:sldIdLst>
    <p:sldId id="276" r:id="rId2"/>
  </p:sldIdLst>
  <p:sldSz cx="9144000" cy="6858000" type="screen4x3"/>
  <p:notesSz cx="7315200" cy="9601200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Myriad Web Pro" panose="020B0503030403020204" pitchFamily="34" charset="0"/>
      <p:regular r:id="rId8"/>
      <p:bold r:id="rId9"/>
      <p:italic r:id="rId1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24">
          <p15:clr>
            <a:srgbClr val="A4A3A4"/>
          </p15:clr>
        </p15:guide>
        <p15:guide id="2" pos="2304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7811" autoAdjust="0"/>
  </p:normalViewPr>
  <p:slideViewPr>
    <p:cSldViewPr>
      <p:cViewPr varScale="1">
        <p:scale>
          <a:sx n="43" d="100"/>
          <a:sy n="43" d="100"/>
        </p:scale>
        <p:origin x="1080" y="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1" d="100"/>
          <a:sy n="81" d="100"/>
        </p:scale>
        <p:origin x="-3120" y="-96"/>
      </p:cViewPr>
      <p:guideLst>
        <p:guide orient="horz" pos="3024"/>
        <p:guide pos="2304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presProps" Target="presProps.xml"/><Relationship Id="rId5" Type="http://schemas.openxmlformats.org/officeDocument/2006/relationships/font" Target="fonts/font2.fntdata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70238" cy="4794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375" y="0"/>
            <a:ext cx="3170238" cy="4794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AA95A3-02A4-4A33-9CA7-386D9D451208}" type="datetimeFigureOut">
              <a:rPr lang="en-US" smtClean="0"/>
              <a:pPr/>
              <a:t>7/20/2017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838" y="4560888"/>
            <a:ext cx="5851525" cy="43195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20188"/>
            <a:ext cx="3170238" cy="4794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375" y="9120188"/>
            <a:ext cx="3170238" cy="4794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EABD7D-905E-4C64-9C3B-E0BC7E044EF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371600" y="3886200"/>
            <a:ext cx="6400800" cy="4572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 b="1" baseline="0">
                <a:solidFill>
                  <a:schemeClr val="bg2"/>
                </a:solidFill>
                <a:effectLst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Presenters Name – Myriad Pro, Bold, 20pt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0" hasCustomPrompt="1"/>
          </p:nvPr>
        </p:nvSpPr>
        <p:spPr>
          <a:xfrm>
            <a:off x="1371600" y="4267200"/>
            <a:ext cx="6400800" cy="1295400"/>
          </a:xfrm>
          <a:prstGeom prst="rect">
            <a:avLst/>
          </a:prstGeom>
        </p:spPr>
        <p:txBody>
          <a:bodyPr/>
          <a:lstStyle>
            <a:lvl1pPr algn="ctr">
              <a:lnSpc>
                <a:spcPts val="2000"/>
              </a:lnSpc>
              <a:buNone/>
              <a:defRPr sz="1800" baseline="0">
                <a:solidFill>
                  <a:schemeClr val="tx1"/>
                </a:solidFill>
              </a:defRPr>
            </a:lvl1pPr>
            <a:lvl2pPr algn="ctr">
              <a:defRPr>
                <a:solidFill>
                  <a:schemeClr val="tx2"/>
                </a:solidFill>
              </a:defRPr>
            </a:lvl2pPr>
            <a:lvl3pPr algn="ctr">
              <a:defRPr>
                <a:solidFill>
                  <a:schemeClr val="tx2"/>
                </a:solidFill>
              </a:defRPr>
            </a:lvl3pPr>
            <a:lvl4pPr algn="ctr">
              <a:defRPr>
                <a:solidFill>
                  <a:schemeClr val="tx2"/>
                </a:solidFill>
              </a:defRPr>
            </a:lvl4pPr>
            <a:lvl5pPr algn="ctr"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 sz="1800" dirty="0" smtClean="0"/>
              <a:t>Title of Presenter –Myriad Pro, 18pt</a:t>
            </a:r>
          </a:p>
          <a:p>
            <a:pPr lvl="0"/>
            <a:endParaRPr lang="en-US" sz="1800" dirty="0" smtClean="0"/>
          </a:p>
          <a:p>
            <a:pPr lvl="0"/>
            <a:r>
              <a:rPr lang="en-US" sz="1800" dirty="0" smtClean="0"/>
              <a:t>Title of Event</a:t>
            </a:r>
          </a:p>
          <a:p>
            <a:pPr lvl="0"/>
            <a:r>
              <a:rPr lang="en-US" sz="1800" dirty="0" smtClean="0"/>
              <a:t>Date of Event</a:t>
            </a:r>
            <a:endParaRPr lang="en-US" dirty="0"/>
          </a:p>
        </p:txBody>
      </p:sp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1981200"/>
            <a:ext cx="8229600" cy="1676400"/>
          </a:xfrm>
          <a:prstGeom prst="rect">
            <a:avLst/>
          </a:prstGeom>
        </p:spPr>
        <p:txBody>
          <a:bodyPr/>
          <a:lstStyle>
            <a:lvl1pPr>
              <a:lnSpc>
                <a:spcPts val="3000"/>
              </a:lnSpc>
              <a:defRPr sz="2800" b="1" baseline="0">
                <a:effectLst/>
              </a:defRPr>
            </a:lvl1pPr>
          </a:lstStyle>
          <a:p>
            <a:r>
              <a:rPr lang="en-US" dirty="0" smtClean="0"/>
              <a:t>Title of Presentation – Myriad Pro</a:t>
            </a:r>
            <a:br>
              <a:rPr lang="en-US" dirty="0" smtClean="0"/>
            </a:br>
            <a:r>
              <a:rPr lang="en-US" dirty="0" smtClean="0"/>
              <a:t> Bold, Shadow 28pt</a:t>
            </a:r>
            <a:endParaRPr lang="en-US" dirty="0"/>
          </a:p>
        </p:txBody>
      </p:sp>
      <p:sp>
        <p:nvSpPr>
          <p:cNvPr id="8" name="Text Placeholder 5"/>
          <p:cNvSpPr>
            <a:spLocks noGrp="1"/>
          </p:cNvSpPr>
          <p:nvPr>
            <p:ph type="body" sz="quarter" idx="11" hasCustomPrompt="1"/>
          </p:nvPr>
        </p:nvSpPr>
        <p:spPr>
          <a:xfrm>
            <a:off x="2286000" y="6281928"/>
            <a:ext cx="5105400" cy="182880"/>
          </a:xfrm>
          <a:prstGeom prst="rect">
            <a:avLst/>
          </a:prstGeom>
        </p:spPr>
        <p:txBody>
          <a:bodyPr/>
          <a:lstStyle>
            <a:lvl1pPr>
              <a:buNone/>
              <a:defRPr sz="1000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dirty="0" smtClean="0"/>
              <a:t>Place Descriptor Here</a:t>
            </a:r>
            <a:endParaRPr lang="en-US" dirty="0"/>
          </a:p>
        </p:txBody>
      </p:sp>
      <p:sp>
        <p:nvSpPr>
          <p:cNvPr id="10" name="Text Placeholder 6"/>
          <p:cNvSpPr>
            <a:spLocks noGrp="1"/>
          </p:cNvSpPr>
          <p:nvPr>
            <p:ph type="body" sz="quarter" idx="12" hasCustomPrompt="1"/>
          </p:nvPr>
        </p:nvSpPr>
        <p:spPr>
          <a:xfrm>
            <a:off x="2286000" y="6473952"/>
            <a:ext cx="5105400" cy="228600"/>
          </a:xfrm>
          <a:prstGeom prst="rect">
            <a:avLst/>
          </a:prstGeom>
        </p:spPr>
        <p:txBody>
          <a:bodyPr/>
          <a:lstStyle>
            <a:lvl1pPr>
              <a:buNone/>
              <a:defRPr sz="1000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dirty="0" smtClean="0"/>
              <a:t>Place Descriptor Here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sic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anchor="b" anchorCtr="0"/>
          <a:lstStyle>
            <a:lvl1pPr>
              <a:lnSpc>
                <a:spcPts val="3000"/>
              </a:lnSpc>
              <a:defRPr sz="2800" b="1" baseline="0">
                <a:effectLst/>
              </a:defRPr>
            </a:lvl1pPr>
          </a:lstStyle>
          <a:p>
            <a:r>
              <a:rPr lang="en-US" dirty="0" smtClean="0"/>
              <a:t>Headline – Myriad Pro, Bold, Shadow, 28pt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200" y="1600201"/>
            <a:ext cx="8229600" cy="4191000"/>
          </a:xfrm>
          <a:prstGeom prst="rect">
            <a:avLst/>
          </a:prstGeom>
        </p:spPr>
        <p:txBody>
          <a:bodyPr/>
          <a:lstStyle>
            <a:lvl1pPr>
              <a:buClr>
                <a:schemeClr val="tx1"/>
              </a:buClr>
              <a:buSzPct val="70000"/>
              <a:buFont typeface="Wingdings" pitchFamily="2" charset="2"/>
              <a:buChar char="q"/>
              <a:defRPr sz="2400" b="1" baseline="0">
                <a:solidFill>
                  <a:schemeClr val="bg2"/>
                </a:solidFill>
              </a:defRPr>
            </a:lvl1pPr>
            <a:lvl2pPr>
              <a:buClr>
                <a:schemeClr val="tx1"/>
              </a:buClr>
              <a:buSzPct val="100000"/>
              <a:buFont typeface="Wingdings" pitchFamily="2" charset="2"/>
              <a:buChar char="§"/>
              <a:defRPr sz="2000">
                <a:solidFill>
                  <a:schemeClr val="bg2"/>
                </a:solidFill>
              </a:defRPr>
            </a:lvl2pPr>
            <a:lvl3pPr>
              <a:buClr>
                <a:schemeClr val="tx1"/>
              </a:buClr>
              <a:buSzPct val="100000"/>
              <a:buFont typeface="Arial" pitchFamily="34" charset="0"/>
              <a:buChar char="•"/>
              <a:defRPr sz="1800">
                <a:solidFill>
                  <a:schemeClr val="bg2"/>
                </a:solidFill>
              </a:defRPr>
            </a:lvl3pPr>
            <a:lvl4pPr>
              <a:buClr>
                <a:schemeClr val="tx1"/>
              </a:buClr>
              <a:buSzPct val="70000"/>
              <a:buFont typeface="Courier New" pitchFamily="49" charset="0"/>
              <a:buChar char="o"/>
              <a:defRPr sz="1800" baseline="0">
                <a:solidFill>
                  <a:schemeClr val="bg2"/>
                </a:solidFill>
              </a:defRPr>
            </a:lvl4pPr>
            <a:lvl5pPr>
              <a:buClr>
                <a:schemeClr val="tx1"/>
              </a:buClr>
              <a:buSzPct val="70000"/>
              <a:buFont typeface="Arial" pitchFamily="34" charset="0"/>
              <a:buChar char="•"/>
              <a:defRPr sz="1800">
                <a:solidFill>
                  <a:schemeClr val="bg2"/>
                </a:solidFill>
              </a:defRPr>
            </a:lvl5pPr>
          </a:lstStyle>
          <a:p>
            <a:pPr lvl="0"/>
            <a:r>
              <a:rPr lang="en-US" dirty="0" smtClean="0"/>
              <a:t>First level – Myriad Pro, Bold, 24pt</a:t>
            </a:r>
          </a:p>
          <a:p>
            <a:pPr lvl="1"/>
            <a:r>
              <a:rPr lang="en-US" dirty="0" smtClean="0"/>
              <a:t>Second level – Myriad Pro, 20pt</a:t>
            </a:r>
          </a:p>
          <a:p>
            <a:pPr lvl="2"/>
            <a:r>
              <a:rPr lang="en-US" dirty="0" smtClean="0"/>
              <a:t>Third level – Myriad Pro, 18pt	</a:t>
            </a:r>
          </a:p>
          <a:p>
            <a:pPr lvl="3"/>
            <a:r>
              <a:rPr lang="en-US" dirty="0" smtClean="0"/>
              <a:t>Fourth level – Myriad Pro, 18pt</a:t>
            </a:r>
          </a:p>
          <a:p>
            <a:pPr lvl="4"/>
            <a:r>
              <a:rPr lang="en-US" dirty="0" smtClean="0"/>
              <a:t>Fifth level – Myriad Pro, 18pt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57200" y="5791200"/>
            <a:ext cx="8229600" cy="609600"/>
          </a:xfrm>
          <a:prstGeom prst="rect">
            <a:avLst/>
          </a:prstGeom>
        </p:spPr>
        <p:txBody>
          <a:bodyPr anchor="b"/>
          <a:lstStyle>
            <a:lvl1pPr>
              <a:buNone/>
              <a:defRPr sz="110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* Citations, references, and credits – Myriad Pro, 11pt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ata Slide (For content heavy tables and charts)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anchor="b" anchorCtr="0"/>
          <a:lstStyle>
            <a:lvl1pPr>
              <a:lnSpc>
                <a:spcPts val="3000"/>
              </a:lnSpc>
              <a:defRPr sz="2800" b="1" baseline="0">
                <a:effectLst/>
              </a:defRPr>
            </a:lvl1pPr>
          </a:lstStyle>
          <a:p>
            <a:r>
              <a:rPr lang="en-US" dirty="0" smtClean="0"/>
              <a:t>Headline – Myriad Pro, Bold, Shadow, 28pt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200" y="1600201"/>
            <a:ext cx="8229600" cy="4191000"/>
          </a:xfrm>
          <a:prstGeom prst="rect">
            <a:avLst/>
          </a:prstGeom>
        </p:spPr>
        <p:txBody>
          <a:bodyPr/>
          <a:lstStyle>
            <a:lvl1pPr>
              <a:buClr>
                <a:schemeClr val="tx1"/>
              </a:buClr>
              <a:buSzPct val="70000"/>
              <a:buFont typeface="Wingdings" pitchFamily="2" charset="2"/>
              <a:buChar char="q"/>
              <a:defRPr sz="2400" b="1" baseline="0">
                <a:solidFill>
                  <a:schemeClr val="bg2"/>
                </a:solidFill>
              </a:defRPr>
            </a:lvl1pPr>
            <a:lvl2pPr>
              <a:buClr>
                <a:schemeClr val="tx1"/>
              </a:buClr>
              <a:buSzPct val="100000"/>
              <a:buFont typeface="Wingdings" pitchFamily="2" charset="2"/>
              <a:buChar char="§"/>
              <a:defRPr sz="2000">
                <a:solidFill>
                  <a:schemeClr val="bg2"/>
                </a:solidFill>
              </a:defRPr>
            </a:lvl2pPr>
            <a:lvl3pPr>
              <a:buClr>
                <a:schemeClr val="tx1"/>
              </a:buClr>
              <a:buSzPct val="100000"/>
              <a:buFont typeface="Arial" pitchFamily="34" charset="0"/>
              <a:buChar char="•"/>
              <a:defRPr sz="1800">
                <a:solidFill>
                  <a:schemeClr val="bg2"/>
                </a:solidFill>
              </a:defRPr>
            </a:lvl3pPr>
            <a:lvl4pPr>
              <a:buClr>
                <a:schemeClr val="tx1"/>
              </a:buClr>
              <a:buSzPct val="70000"/>
              <a:buFont typeface="Courier New" pitchFamily="49" charset="0"/>
              <a:buChar char="o"/>
              <a:defRPr sz="1800" baseline="0">
                <a:solidFill>
                  <a:schemeClr val="bg2"/>
                </a:solidFill>
              </a:defRPr>
            </a:lvl4pPr>
            <a:lvl5pPr>
              <a:buClr>
                <a:schemeClr val="tx1"/>
              </a:buClr>
              <a:buSzPct val="70000"/>
              <a:buFont typeface="Arial" pitchFamily="34" charset="0"/>
              <a:buChar char="•"/>
              <a:defRPr sz="1800">
                <a:solidFill>
                  <a:schemeClr val="bg2"/>
                </a:solidFill>
              </a:defRPr>
            </a:lvl5pPr>
          </a:lstStyle>
          <a:p>
            <a:pPr lvl="0"/>
            <a:r>
              <a:rPr lang="en-US" dirty="0" smtClean="0"/>
              <a:t>First level – Myriad Pro, Bold, 24pt</a:t>
            </a:r>
          </a:p>
          <a:p>
            <a:pPr lvl="1"/>
            <a:r>
              <a:rPr lang="en-US" dirty="0" smtClean="0"/>
              <a:t>Second level – Myriad Pro, 20pt</a:t>
            </a:r>
          </a:p>
          <a:p>
            <a:pPr lvl="2"/>
            <a:r>
              <a:rPr lang="en-US" dirty="0" smtClean="0"/>
              <a:t>Third level – Myriad Pro, 18pt	</a:t>
            </a:r>
          </a:p>
          <a:p>
            <a:pPr lvl="3"/>
            <a:r>
              <a:rPr lang="en-US" dirty="0" smtClean="0"/>
              <a:t>Fourth level – Myriad Pro, 18pt</a:t>
            </a:r>
          </a:p>
          <a:p>
            <a:pPr lvl="4"/>
            <a:r>
              <a:rPr lang="en-US" dirty="0" smtClean="0"/>
              <a:t>Fifth level – Myriad Pro, 18pt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57200" y="5791200"/>
            <a:ext cx="8229600" cy="609600"/>
          </a:xfrm>
          <a:prstGeom prst="rect">
            <a:avLst/>
          </a:prstGeom>
        </p:spPr>
        <p:txBody>
          <a:bodyPr anchor="b"/>
          <a:lstStyle>
            <a:lvl1pPr>
              <a:buNone/>
              <a:defRPr sz="110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* Citations, references, and credits – Myriad Pro, 11pt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Badg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371600" y="3886200"/>
            <a:ext cx="6400800" cy="4572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 b="1" baseline="0">
                <a:solidFill>
                  <a:schemeClr val="bg2"/>
                </a:solidFill>
                <a:effectLst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Presenters Name – Myriad Pro, Bold, 20pt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0" hasCustomPrompt="1"/>
          </p:nvPr>
        </p:nvSpPr>
        <p:spPr>
          <a:xfrm>
            <a:off x="1371600" y="4267200"/>
            <a:ext cx="6400800" cy="1295400"/>
          </a:xfrm>
          <a:prstGeom prst="rect">
            <a:avLst/>
          </a:prstGeom>
        </p:spPr>
        <p:txBody>
          <a:bodyPr/>
          <a:lstStyle>
            <a:lvl1pPr algn="ctr">
              <a:lnSpc>
                <a:spcPts val="2000"/>
              </a:lnSpc>
              <a:buNone/>
              <a:defRPr sz="1800" baseline="0">
                <a:solidFill>
                  <a:schemeClr val="tx1"/>
                </a:solidFill>
              </a:defRPr>
            </a:lvl1pPr>
            <a:lvl2pPr algn="ctr">
              <a:defRPr>
                <a:solidFill>
                  <a:schemeClr val="tx2"/>
                </a:solidFill>
              </a:defRPr>
            </a:lvl2pPr>
            <a:lvl3pPr algn="ctr">
              <a:defRPr>
                <a:solidFill>
                  <a:schemeClr val="tx2"/>
                </a:solidFill>
              </a:defRPr>
            </a:lvl3pPr>
            <a:lvl4pPr algn="ctr">
              <a:defRPr>
                <a:solidFill>
                  <a:schemeClr val="tx2"/>
                </a:solidFill>
              </a:defRPr>
            </a:lvl4pPr>
            <a:lvl5pPr algn="ctr"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 sz="1800" dirty="0" smtClean="0"/>
              <a:t>Title of Presenter –Myriad Pro, 18pt</a:t>
            </a:r>
          </a:p>
          <a:p>
            <a:pPr lvl="0"/>
            <a:endParaRPr lang="en-US" sz="1800" dirty="0" smtClean="0"/>
          </a:p>
          <a:p>
            <a:pPr lvl="0"/>
            <a:r>
              <a:rPr lang="en-US" sz="1800" dirty="0" smtClean="0"/>
              <a:t>Title of Event</a:t>
            </a:r>
          </a:p>
          <a:p>
            <a:pPr lvl="0"/>
            <a:r>
              <a:rPr lang="en-US" sz="1800" dirty="0" smtClean="0"/>
              <a:t>Date of Event</a:t>
            </a:r>
            <a:endParaRPr lang="en-US" dirty="0"/>
          </a:p>
        </p:txBody>
      </p:sp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1981200"/>
            <a:ext cx="8229600" cy="1676400"/>
          </a:xfrm>
          <a:prstGeom prst="rect">
            <a:avLst/>
          </a:prstGeom>
        </p:spPr>
        <p:txBody>
          <a:bodyPr/>
          <a:lstStyle>
            <a:lvl1pPr>
              <a:lnSpc>
                <a:spcPts val="3000"/>
              </a:lnSpc>
              <a:defRPr sz="2800" b="1" baseline="0">
                <a:effectLst/>
              </a:defRPr>
            </a:lvl1pPr>
          </a:lstStyle>
          <a:p>
            <a:r>
              <a:rPr lang="en-US" dirty="0" smtClean="0"/>
              <a:t>Title of Presentation – Myriad Pro</a:t>
            </a:r>
            <a:br>
              <a:rPr lang="en-US" dirty="0" smtClean="0"/>
            </a:br>
            <a:r>
              <a:rPr lang="en-US" dirty="0" smtClean="0"/>
              <a:t> Bold, Shadow 28pt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sic Content Badg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anchor="b" anchorCtr="0"/>
          <a:lstStyle>
            <a:lvl1pPr>
              <a:lnSpc>
                <a:spcPts val="3000"/>
              </a:lnSpc>
              <a:defRPr sz="2800" b="1" baseline="0">
                <a:effectLst/>
              </a:defRPr>
            </a:lvl1pPr>
          </a:lstStyle>
          <a:p>
            <a:r>
              <a:rPr lang="en-US" dirty="0" smtClean="0"/>
              <a:t>Headline – Myriad Pro, Bold, Shadow, 28pt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200" y="1600201"/>
            <a:ext cx="8229600" cy="4191000"/>
          </a:xfrm>
          <a:prstGeom prst="rect">
            <a:avLst/>
          </a:prstGeom>
        </p:spPr>
        <p:txBody>
          <a:bodyPr/>
          <a:lstStyle>
            <a:lvl1pPr>
              <a:buClr>
                <a:schemeClr val="tx1"/>
              </a:buClr>
              <a:buSzPct val="70000"/>
              <a:buFont typeface="Wingdings" pitchFamily="2" charset="2"/>
              <a:buChar char="q"/>
              <a:defRPr sz="2400" b="1" baseline="0">
                <a:solidFill>
                  <a:schemeClr val="bg2"/>
                </a:solidFill>
              </a:defRPr>
            </a:lvl1pPr>
            <a:lvl2pPr>
              <a:buClr>
                <a:schemeClr val="tx1"/>
              </a:buClr>
              <a:buSzPct val="100000"/>
              <a:buFont typeface="Wingdings" pitchFamily="2" charset="2"/>
              <a:buChar char="§"/>
              <a:defRPr sz="2000">
                <a:solidFill>
                  <a:schemeClr val="bg2"/>
                </a:solidFill>
              </a:defRPr>
            </a:lvl2pPr>
            <a:lvl3pPr>
              <a:buClr>
                <a:schemeClr val="tx1"/>
              </a:buClr>
              <a:buSzPct val="100000"/>
              <a:buFont typeface="Arial" pitchFamily="34" charset="0"/>
              <a:buChar char="•"/>
              <a:defRPr sz="1800">
                <a:solidFill>
                  <a:schemeClr val="bg2"/>
                </a:solidFill>
              </a:defRPr>
            </a:lvl3pPr>
            <a:lvl4pPr>
              <a:buClr>
                <a:schemeClr val="tx1"/>
              </a:buClr>
              <a:buSzPct val="70000"/>
              <a:buFont typeface="Courier New" pitchFamily="49" charset="0"/>
              <a:buChar char="o"/>
              <a:defRPr sz="1800" baseline="0">
                <a:solidFill>
                  <a:schemeClr val="bg2"/>
                </a:solidFill>
              </a:defRPr>
            </a:lvl4pPr>
            <a:lvl5pPr>
              <a:buClr>
                <a:schemeClr val="tx1"/>
              </a:buClr>
              <a:buSzPct val="70000"/>
              <a:buFont typeface="Arial" pitchFamily="34" charset="0"/>
              <a:buChar char="•"/>
              <a:defRPr sz="1800">
                <a:solidFill>
                  <a:schemeClr val="bg2"/>
                </a:solidFill>
              </a:defRPr>
            </a:lvl5pPr>
          </a:lstStyle>
          <a:p>
            <a:pPr lvl="0"/>
            <a:r>
              <a:rPr lang="en-US" dirty="0" smtClean="0"/>
              <a:t>First level – Myriad Pro, Bold, 24pt</a:t>
            </a:r>
          </a:p>
          <a:p>
            <a:pPr lvl="1"/>
            <a:r>
              <a:rPr lang="en-US" dirty="0" smtClean="0"/>
              <a:t>Second level – Myriad Pro, 20pt</a:t>
            </a:r>
          </a:p>
          <a:p>
            <a:pPr lvl="2"/>
            <a:r>
              <a:rPr lang="en-US" dirty="0" smtClean="0"/>
              <a:t>Third level – Myriad Pro, 18pt	</a:t>
            </a:r>
          </a:p>
          <a:p>
            <a:pPr lvl="3"/>
            <a:r>
              <a:rPr lang="en-US" dirty="0" smtClean="0"/>
              <a:t>Fourth level – Myriad Pro, 18pt</a:t>
            </a:r>
          </a:p>
          <a:p>
            <a:pPr lvl="4"/>
            <a:r>
              <a:rPr lang="en-US" dirty="0" smtClean="0"/>
              <a:t>Fifth level – Myriad Pro, 18pt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1905000" y="5791200"/>
            <a:ext cx="6781800" cy="609600"/>
          </a:xfrm>
          <a:prstGeom prst="rect">
            <a:avLst/>
          </a:prstGeom>
        </p:spPr>
        <p:txBody>
          <a:bodyPr anchor="b"/>
          <a:lstStyle>
            <a:lvl1pPr>
              <a:buNone/>
              <a:defRPr sz="110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* Citations, references, and credits – Myriad Pro, 11pt 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lnSpc>
                <a:spcPts val="3800"/>
              </a:lnSpc>
              <a:defRPr sz="3600" b="1" cap="all" baseline="0">
                <a:effectLst/>
              </a:defRPr>
            </a:lvl1pPr>
          </a:lstStyle>
          <a:p>
            <a:r>
              <a:rPr lang="en-US" dirty="0" smtClean="0"/>
              <a:t>Section Header</a:t>
            </a:r>
            <a:br>
              <a:rPr lang="en-US" dirty="0" smtClean="0"/>
            </a:br>
            <a:r>
              <a:rPr lang="en-US" dirty="0" smtClean="0"/>
              <a:t>Myriad Pro, bold, shadow, 36pt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lnSpc>
                <a:spcPts val="2200"/>
              </a:lnSpc>
              <a:buNone/>
              <a:defRPr sz="2000" baseline="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Subhead – Myriad Pro, 20pt</a:t>
            </a:r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 baseline="0">
                <a:effectLst/>
              </a:defRPr>
            </a:lvl1pPr>
          </a:lstStyle>
          <a:p>
            <a:r>
              <a:rPr lang="en-US" dirty="0" smtClean="0"/>
              <a:t>Header – Myriad Pro, bold, shadow, 20pt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3575050" y="273051"/>
            <a:ext cx="5111750" cy="5518150"/>
          </a:xfrm>
          <a:prstGeom prst="rect">
            <a:avLst/>
          </a:prstGeom>
        </p:spPr>
        <p:txBody>
          <a:bodyPr anchor="ctr" anchorCtr="0"/>
          <a:lstStyle>
            <a:lvl1pPr>
              <a:buClr>
                <a:schemeClr val="tx1"/>
              </a:buClr>
              <a:buSzPct val="70000"/>
              <a:buFont typeface="Wingdings" pitchFamily="2" charset="2"/>
              <a:buChar char="q"/>
              <a:defRPr sz="2400" b="1">
                <a:solidFill>
                  <a:schemeClr val="bg2"/>
                </a:solidFill>
              </a:defRPr>
            </a:lvl1pPr>
            <a:lvl2pPr>
              <a:buClr>
                <a:schemeClr val="tx1"/>
              </a:buClr>
              <a:buSzPct val="100000"/>
              <a:buFont typeface="Wingdings" pitchFamily="2" charset="2"/>
              <a:buChar char="§"/>
              <a:defRPr sz="2000">
                <a:solidFill>
                  <a:schemeClr val="bg2"/>
                </a:solidFill>
              </a:defRPr>
            </a:lvl2pPr>
            <a:lvl3pPr>
              <a:buClr>
                <a:schemeClr val="tx1"/>
              </a:buClr>
              <a:buSzPct val="100000"/>
              <a:buFont typeface="Arial" pitchFamily="34" charset="0"/>
              <a:buChar char="•"/>
              <a:defRPr sz="1800">
                <a:solidFill>
                  <a:schemeClr val="bg2"/>
                </a:solidFill>
              </a:defRPr>
            </a:lvl3pPr>
            <a:lvl4pPr>
              <a:buClr>
                <a:schemeClr val="tx1"/>
              </a:buClr>
              <a:buSzPct val="70000"/>
              <a:buFont typeface="Courier New" pitchFamily="49" charset="0"/>
              <a:buChar char="o"/>
              <a:defRPr sz="1800">
                <a:solidFill>
                  <a:schemeClr val="bg2"/>
                </a:solidFill>
              </a:defRPr>
            </a:lvl4pPr>
            <a:lvl5pPr>
              <a:buClr>
                <a:schemeClr val="tx1"/>
              </a:buClr>
              <a:buSzPct val="70000"/>
              <a:buFont typeface="Arial" pitchFamily="34" charset="0"/>
              <a:buChar char="•"/>
              <a:defRPr sz="1800">
                <a:solidFill>
                  <a:schemeClr val="bg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First level – Myriad Pro, bold, 24pt</a:t>
            </a:r>
          </a:p>
          <a:p>
            <a:pPr lvl="1"/>
            <a:r>
              <a:rPr lang="en-US" dirty="0" smtClean="0"/>
              <a:t>Second level – Myriad Pro, 20pt</a:t>
            </a:r>
          </a:p>
          <a:p>
            <a:pPr lvl="2"/>
            <a:r>
              <a:rPr lang="en-US" dirty="0" smtClean="0"/>
              <a:t>Third level – Myriad Pro, 18pt	</a:t>
            </a:r>
          </a:p>
          <a:p>
            <a:pPr lvl="3"/>
            <a:r>
              <a:rPr lang="en-US" dirty="0" smtClean="0"/>
              <a:t>Fourth level – Myriad Pro, 18pt</a:t>
            </a:r>
          </a:p>
          <a:p>
            <a:pPr lvl="4"/>
            <a:r>
              <a:rPr lang="en-US" dirty="0" smtClean="0"/>
              <a:t>Fifth level – Myriad Pro, 18pt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457200" y="1435101"/>
            <a:ext cx="3008313" cy="435609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Paragraph of type</a:t>
            </a:r>
          </a:p>
          <a:p>
            <a:pPr lvl="0"/>
            <a:r>
              <a:rPr lang="en-US" dirty="0" smtClean="0"/>
              <a:t>Myriad Pro, 14pt</a:t>
            </a:r>
          </a:p>
        </p:txBody>
      </p:sp>
      <p:sp>
        <p:nvSpPr>
          <p:cNvPr id="7" name="Text Placeholder 5"/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57200" y="5791200"/>
            <a:ext cx="8229600" cy="609600"/>
          </a:xfrm>
          <a:prstGeom prst="rect">
            <a:avLst/>
          </a:prstGeom>
        </p:spPr>
        <p:txBody>
          <a:bodyPr anchor="b"/>
          <a:lstStyle>
            <a:lvl1pPr>
              <a:buNone/>
              <a:defRPr sz="110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* Citations, references, and credits – Myriad Pro, 11pt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 baseline="0">
                <a:effectLst/>
              </a:defRPr>
            </a:lvl1pPr>
          </a:lstStyle>
          <a:p>
            <a:r>
              <a:rPr lang="en-US" dirty="0" smtClean="0"/>
              <a:t>Photo Title – Myriad Pro, Bold, Shadow, 20pt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ln w="25400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Caption or credits for photo – Myriad Pro, 14pt</a:t>
            </a:r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371600" y="1981200"/>
            <a:ext cx="6400800" cy="20574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800" b="1" baseline="0">
                <a:solidFill>
                  <a:schemeClr val="bg2"/>
                </a:solidFill>
                <a:effectLst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Closing– Myriad Pro, Bold, 28pt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1371600" y="4343400"/>
            <a:ext cx="6400800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300" b="1" dirty="0" smtClean="0">
                <a:solidFill>
                  <a:schemeClr val="tx1"/>
                </a:solidFill>
              </a:rPr>
              <a:t>For more information please contact Centers for Disease Control and Prevention</a:t>
            </a:r>
          </a:p>
        </p:txBody>
      </p:sp>
      <p:sp>
        <p:nvSpPr>
          <p:cNvPr id="10" name="Rectangle 9"/>
          <p:cNvSpPr/>
          <p:nvPr userDrawn="1"/>
        </p:nvSpPr>
        <p:spPr>
          <a:xfrm>
            <a:off x="1371600" y="4706034"/>
            <a:ext cx="5943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200" dirty="0" smtClean="0">
                <a:solidFill>
                  <a:schemeClr val="tx1"/>
                </a:solidFill>
              </a:rPr>
              <a:t>1600 Clifton Road NE, Atlanta, GA 30333</a:t>
            </a:r>
          </a:p>
          <a:p>
            <a:pPr lvl="0"/>
            <a:r>
              <a:rPr lang="en-US" sz="1200" dirty="0" smtClean="0">
                <a:solidFill>
                  <a:schemeClr val="tx1"/>
                </a:solidFill>
              </a:rPr>
              <a:t>Telephone, 1-800-CDC-INFO (232-4636)/TTY: 1-888-232-6348</a:t>
            </a:r>
          </a:p>
          <a:p>
            <a:pPr lvl="0"/>
            <a:r>
              <a:rPr lang="en-US" sz="1200" dirty="0" smtClean="0">
                <a:solidFill>
                  <a:schemeClr val="tx1"/>
                </a:solidFill>
              </a:rPr>
              <a:t>E-mail: cdcinfo@cdc.gov 	Web: www.cdc.gov</a:t>
            </a:r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11" hasCustomPrompt="1"/>
          </p:nvPr>
        </p:nvSpPr>
        <p:spPr>
          <a:xfrm>
            <a:off x="2286000" y="6281928"/>
            <a:ext cx="5105400" cy="182880"/>
          </a:xfrm>
          <a:prstGeom prst="rect">
            <a:avLst/>
          </a:prstGeom>
        </p:spPr>
        <p:txBody>
          <a:bodyPr/>
          <a:lstStyle>
            <a:lvl1pPr>
              <a:buNone/>
              <a:defRPr sz="1000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dirty="0" smtClean="0"/>
              <a:t>Place Descriptor Here</a:t>
            </a:r>
            <a:endParaRPr lang="en-US" dirty="0"/>
          </a:p>
        </p:txBody>
      </p:sp>
      <p:sp>
        <p:nvSpPr>
          <p:cNvPr id="12" name="Text Placeholder 6"/>
          <p:cNvSpPr>
            <a:spLocks noGrp="1"/>
          </p:cNvSpPr>
          <p:nvPr>
            <p:ph type="body" sz="quarter" idx="12" hasCustomPrompt="1"/>
          </p:nvPr>
        </p:nvSpPr>
        <p:spPr>
          <a:xfrm>
            <a:off x="2286000" y="6473952"/>
            <a:ext cx="5105400" cy="228600"/>
          </a:xfrm>
          <a:prstGeom prst="rect">
            <a:avLst/>
          </a:prstGeom>
        </p:spPr>
        <p:txBody>
          <a:bodyPr/>
          <a:lstStyle>
            <a:lvl1pPr>
              <a:buNone/>
              <a:defRPr sz="1000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dirty="0" smtClean="0"/>
              <a:t>Place Descriptor Here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1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86" r:id="rId3"/>
    <p:sldLayoutId id="2147483684" r:id="rId4"/>
    <p:sldLayoutId id="2147483685" r:id="rId5"/>
    <p:sldLayoutId id="2147483655" r:id="rId6"/>
    <p:sldLayoutId id="2147483660" r:id="rId7"/>
    <p:sldLayoutId id="2147483661" r:id="rId8"/>
    <p:sldLayoutId id="2147483666" r:id="rId9"/>
  </p:sldLayoutIdLst>
  <p:transition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cdc.gov/infectioncontrol/tools/index.html#Pathogen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Methicillin Resistant Staphylococcus aureus Infections</a:t>
            </a:r>
            <a:r>
              <a:rPr lang="en-US" dirty="0" smtClean="0"/>
              <a:t> has </a:t>
            </a:r>
            <a:r>
              <a:rPr lang="en-US" dirty="0"/>
              <a:t>moved to </a:t>
            </a:r>
            <a:r>
              <a:rPr lang="en-US" dirty="0">
                <a:hlinkClick r:id="rId2"/>
              </a:rPr>
              <a:t>Infection Control Tools for Healthcare Settings</a:t>
            </a:r>
            <a:r>
              <a:rPr lang="en-US" dirty="0"/>
              <a:t>. 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678329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CEZID_PPT_TMPL_FULL">
  <a:themeElements>
    <a:clrScheme name="NCEZID Light PPT Colors">
      <a:dk1>
        <a:srgbClr val="0039A6"/>
      </a:dk1>
      <a:lt1>
        <a:srgbClr val="FFFFFF"/>
      </a:lt1>
      <a:dk2>
        <a:srgbClr val="3077FF"/>
      </a:dk2>
      <a:lt2>
        <a:srgbClr val="4B4B4B"/>
      </a:lt2>
      <a:accent1>
        <a:srgbClr val="BD3632"/>
      </a:accent1>
      <a:accent2>
        <a:srgbClr val="782327"/>
      </a:accent2>
      <a:accent3>
        <a:srgbClr val="7D7A00"/>
      </a:accent3>
      <a:accent4>
        <a:srgbClr val="156570"/>
      </a:accent4>
      <a:accent5>
        <a:srgbClr val="6E267B"/>
      </a:accent5>
      <a:accent6>
        <a:srgbClr val="002060"/>
      </a:accent6>
      <a:hlink>
        <a:srgbClr val="002060"/>
      </a:hlink>
      <a:folHlink>
        <a:srgbClr val="0053F2"/>
      </a:folHlink>
    </a:clrScheme>
    <a:fontScheme name="CDC Myriad Web Pro">
      <a:majorFont>
        <a:latin typeface="Myriad Web Pro"/>
        <a:ea typeface=""/>
        <a:cs typeface=""/>
      </a:majorFont>
      <a:minorFont>
        <a:latin typeface="Myriad Web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NCEZID_PPT_TMPL_FULL</Template>
  <TotalTime>1744</TotalTime>
  <Words>15</Words>
  <Application>Microsoft Office PowerPoint</Application>
  <PresentationFormat>On-screen Show (4:3)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Calibri</vt:lpstr>
      <vt:lpstr>Wingdings</vt:lpstr>
      <vt:lpstr>Myriad Web Pro</vt:lpstr>
      <vt:lpstr>Arial</vt:lpstr>
      <vt:lpstr>Courier New</vt:lpstr>
      <vt:lpstr>NCEZID_PPT_TMPL_FULL</vt:lpstr>
      <vt:lpstr>Methicillin Resistant Staphylococcus aureus Infections has moved to Infection Control Tools for Healthcare Settings. </vt:lpstr>
    </vt:vector>
  </TitlesOfParts>
  <Company>CDC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of Presentation Myriad Pro, Bold, Shadow, 28pt</dc:title>
  <dc:creator>isz1</dc:creator>
  <cp:lastModifiedBy>Pecoraro, Rose (CDC/OID/NCEZID)</cp:lastModifiedBy>
  <cp:revision>86</cp:revision>
  <dcterms:created xsi:type="dcterms:W3CDTF">2010-07-16T19:43:21Z</dcterms:created>
  <dcterms:modified xsi:type="dcterms:W3CDTF">2017-07-20T16:59:22Z</dcterms:modified>
</cp:coreProperties>
</file>