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2" r:id="rId1"/>
  </p:sldMasterIdLst>
  <p:notesMasterIdLst>
    <p:notesMasterId r:id="rId3"/>
  </p:notesMasterIdLst>
  <p:sldIdLst>
    <p:sldId id="276" r:id="rId2"/>
  </p:sldIdLst>
  <p:sldSz cx="9144000" cy="6858000" type="screen4x3"/>
  <p:notesSz cx="7315200" cy="96012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Myriad Web Pro" panose="020B0503030403020204" pitchFamily="34" charset="0"/>
      <p:regular r:id="rId8"/>
      <p:bold r:id="rId9"/>
      <p: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11" autoAdjust="0"/>
  </p:normalViewPr>
  <p:slideViewPr>
    <p:cSldViewPr>
      <p:cViewPr varScale="1">
        <p:scale>
          <a:sx n="43" d="100"/>
          <a:sy n="43" d="100"/>
        </p:scale>
        <p:origin x="1080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3120" y="-96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AA95A3-02A4-4A33-9CA7-386D9D451208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ABD7D-905E-4C64-9C3B-E0BC7E044EF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4572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 baseline="0">
                <a:solidFill>
                  <a:schemeClr val="bg2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Presenters Name – Myriad Pro, Bold, 20pt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1371600" y="4267200"/>
            <a:ext cx="6400800" cy="1295400"/>
          </a:xfrm>
          <a:prstGeom prst="rect">
            <a:avLst/>
          </a:prstGeom>
        </p:spPr>
        <p:txBody>
          <a:bodyPr/>
          <a:lstStyle>
            <a:lvl1pPr algn="ctr">
              <a:lnSpc>
                <a:spcPts val="2000"/>
              </a:lnSpc>
              <a:buNone/>
              <a:defRPr sz="1800" baseline="0"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z="1800" dirty="0" smtClean="0"/>
              <a:t>Title of Presenter –Myriad Pro, 18pt</a:t>
            </a:r>
          </a:p>
          <a:p>
            <a:pPr lvl="0"/>
            <a:endParaRPr lang="en-US" sz="1800" dirty="0" smtClean="0"/>
          </a:p>
          <a:p>
            <a:pPr lvl="0"/>
            <a:r>
              <a:rPr lang="en-US" sz="1800" dirty="0" smtClean="0"/>
              <a:t>Title of Event</a:t>
            </a:r>
          </a:p>
          <a:p>
            <a:pPr lvl="0"/>
            <a:r>
              <a:rPr lang="en-US" sz="1800" dirty="0" smtClean="0"/>
              <a:t>Date of Event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981200"/>
            <a:ext cx="8229600" cy="1676400"/>
          </a:xfrm>
          <a:prstGeom prst="rect">
            <a:avLst/>
          </a:prstGeom>
        </p:spPr>
        <p:txBody>
          <a:bodyPr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Title of Presentation – Myriad Pro</a:t>
            </a:r>
            <a:br>
              <a:rPr lang="en-US" dirty="0" smtClean="0"/>
            </a:br>
            <a:r>
              <a:rPr lang="en-US" dirty="0" smtClean="0"/>
              <a:t> Bold, Shadow 28pt</a:t>
            </a:r>
            <a:endParaRPr lang="en-US" dirty="0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2286000" y="6281928"/>
            <a:ext cx="5105400" cy="18288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286000" y="6473952"/>
            <a:ext cx="5105400" cy="22860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Headline – Myriad Pro, Bold, Shadow, 28pt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191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 baseline="0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 baseline="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7200" y="5791200"/>
            <a:ext cx="82296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Slide (For content heavy tables and charts)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Headline – Myriad Pro, Bold, Shadow, 28pt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191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 baseline="0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 baseline="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7200" y="5791200"/>
            <a:ext cx="82296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adg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4572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 baseline="0">
                <a:solidFill>
                  <a:schemeClr val="bg2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Presenters Name – Myriad Pro, Bold, 20pt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1371600" y="4267200"/>
            <a:ext cx="6400800" cy="1295400"/>
          </a:xfrm>
          <a:prstGeom prst="rect">
            <a:avLst/>
          </a:prstGeom>
        </p:spPr>
        <p:txBody>
          <a:bodyPr/>
          <a:lstStyle>
            <a:lvl1pPr algn="ctr">
              <a:lnSpc>
                <a:spcPts val="2000"/>
              </a:lnSpc>
              <a:buNone/>
              <a:defRPr sz="1800" baseline="0"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z="1800" dirty="0" smtClean="0"/>
              <a:t>Title of Presenter –Myriad Pro, 18pt</a:t>
            </a:r>
          </a:p>
          <a:p>
            <a:pPr lvl="0"/>
            <a:endParaRPr lang="en-US" sz="1800" dirty="0" smtClean="0"/>
          </a:p>
          <a:p>
            <a:pPr lvl="0"/>
            <a:r>
              <a:rPr lang="en-US" sz="1800" dirty="0" smtClean="0"/>
              <a:t>Title of Event</a:t>
            </a:r>
          </a:p>
          <a:p>
            <a:pPr lvl="0"/>
            <a:r>
              <a:rPr lang="en-US" sz="1800" dirty="0" smtClean="0"/>
              <a:t>Date of Event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981200"/>
            <a:ext cx="8229600" cy="1676400"/>
          </a:xfrm>
          <a:prstGeom prst="rect">
            <a:avLst/>
          </a:prstGeom>
        </p:spPr>
        <p:txBody>
          <a:bodyPr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Title of Presentation – Myriad Pro</a:t>
            </a:r>
            <a:br>
              <a:rPr lang="en-US" dirty="0" smtClean="0"/>
            </a:br>
            <a:r>
              <a:rPr lang="en-US" dirty="0" smtClean="0"/>
              <a:t> Bold, Shadow 28pt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Content Badg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Headline – Myriad Pro, Bold, Shadow, 28pt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191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 baseline="0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 baseline="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1905000" y="5791200"/>
            <a:ext cx="67818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 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lnSpc>
                <a:spcPts val="3800"/>
              </a:lnSpc>
              <a:defRPr sz="3600" b="1" cap="all" baseline="0">
                <a:effectLst/>
              </a:defRPr>
            </a:lvl1pPr>
          </a:lstStyle>
          <a:p>
            <a:r>
              <a:rPr lang="en-US" dirty="0" smtClean="0"/>
              <a:t>Section Header</a:t>
            </a:r>
            <a:br>
              <a:rPr lang="en-US" dirty="0" smtClean="0"/>
            </a:br>
            <a:r>
              <a:rPr lang="en-US" dirty="0" smtClean="0"/>
              <a:t>Myriad Pro, bold, shadow, 36pt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ts val="22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Subhead – Myriad Pro, 20pt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 baseline="0">
                <a:effectLst/>
              </a:defRPr>
            </a:lvl1pPr>
          </a:lstStyle>
          <a:p>
            <a:r>
              <a:rPr lang="en-US" dirty="0" smtClean="0"/>
              <a:t>Header – Myriad Pro, bold, shadow, 20pt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575050" y="273051"/>
            <a:ext cx="5111750" cy="5518150"/>
          </a:xfrm>
          <a:prstGeom prst="rect">
            <a:avLst/>
          </a:prstGeom>
        </p:spPr>
        <p:txBody>
          <a:bodyPr anchor="ctr" anchorCtr="0"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1"/>
            <a:ext cx="3008313" cy="43560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Paragraph of type</a:t>
            </a:r>
          </a:p>
          <a:p>
            <a:pPr lvl="0"/>
            <a:r>
              <a:rPr lang="en-US" dirty="0" smtClean="0"/>
              <a:t>Myriad Pro, 14pt</a:t>
            </a:r>
          </a:p>
        </p:txBody>
      </p:sp>
      <p:sp>
        <p:nvSpPr>
          <p:cNvPr id="7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7200" y="5791200"/>
            <a:ext cx="82296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 baseline="0">
                <a:effectLst/>
              </a:defRPr>
            </a:lvl1pPr>
          </a:lstStyle>
          <a:p>
            <a:r>
              <a:rPr lang="en-US" dirty="0" smtClean="0"/>
              <a:t>Photo Title – Myriad Pro, Bold, Shadow, 20pt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ln w="2540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Caption or credits for photo – Myriad Pro, 14pt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1981200"/>
            <a:ext cx="6400800" cy="2057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chemeClr val="bg2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Closing– Myriad Pro, Bold, 28pt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371600" y="4343400"/>
            <a:ext cx="640080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300" b="1" dirty="0" smtClean="0">
                <a:solidFill>
                  <a:schemeClr val="tx1"/>
                </a:solidFill>
              </a:rPr>
              <a:t>For more information please contact Centers for Disease Control and Prevention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371600" y="4706034"/>
            <a:ext cx="594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200" dirty="0" smtClean="0">
                <a:solidFill>
                  <a:schemeClr val="tx1"/>
                </a:solidFill>
              </a:rPr>
              <a:t>1600 Clifton Road NE, Atlanta, GA 30333</a:t>
            </a:r>
          </a:p>
          <a:p>
            <a:pPr lvl="0"/>
            <a:r>
              <a:rPr lang="en-US" sz="1200" dirty="0" smtClean="0">
                <a:solidFill>
                  <a:schemeClr val="tx1"/>
                </a:solidFill>
              </a:rPr>
              <a:t>Telephone, 1-800-CDC-INFO (232-4636)/TTY: 1-888-232-6348</a:t>
            </a:r>
          </a:p>
          <a:p>
            <a:pPr lvl="0"/>
            <a:r>
              <a:rPr lang="en-US" sz="1200" dirty="0" smtClean="0">
                <a:solidFill>
                  <a:schemeClr val="tx1"/>
                </a:solidFill>
              </a:rPr>
              <a:t>E-mail: cdcinfo@cdc.gov 	Web: www.cdc.gov</a:t>
            </a:r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2286000" y="6281928"/>
            <a:ext cx="5105400" cy="18288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286000" y="6473952"/>
            <a:ext cx="5105400" cy="22860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86" r:id="rId3"/>
    <p:sldLayoutId id="2147483684" r:id="rId4"/>
    <p:sldLayoutId id="2147483685" r:id="rId5"/>
    <p:sldLayoutId id="2147483655" r:id="rId6"/>
    <p:sldLayoutId id="2147483660" r:id="rId7"/>
    <p:sldLayoutId id="2147483661" r:id="rId8"/>
    <p:sldLayoutId id="2147483666" r:id="rId9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dc.gov/infectioncontrol/tools/index.html#Infection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CAUTI </a:t>
            </a:r>
            <a:r>
              <a:rPr lang="en-US" dirty="0"/>
              <a:t>Toolkit has moved to </a:t>
            </a:r>
            <a:r>
              <a:rPr lang="en-US" dirty="0">
                <a:hlinkClick r:id="rId2"/>
              </a:rPr>
              <a:t>Infection Control Tools for Healthcare Settings</a:t>
            </a:r>
            <a:r>
              <a:rPr lang="en-US" dirty="0"/>
              <a:t>.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7832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EZID_PPT_TMPL_FULL">
  <a:themeElements>
    <a:clrScheme name="NCEZID Light PPT Colors">
      <a:dk1>
        <a:srgbClr val="0039A6"/>
      </a:dk1>
      <a:lt1>
        <a:srgbClr val="FFFFFF"/>
      </a:lt1>
      <a:dk2>
        <a:srgbClr val="3077FF"/>
      </a:dk2>
      <a:lt2>
        <a:srgbClr val="4B4B4B"/>
      </a:lt2>
      <a:accent1>
        <a:srgbClr val="BD3632"/>
      </a:accent1>
      <a:accent2>
        <a:srgbClr val="782327"/>
      </a:accent2>
      <a:accent3>
        <a:srgbClr val="7D7A00"/>
      </a:accent3>
      <a:accent4>
        <a:srgbClr val="156570"/>
      </a:accent4>
      <a:accent5>
        <a:srgbClr val="6E267B"/>
      </a:accent5>
      <a:accent6>
        <a:srgbClr val="002060"/>
      </a:accent6>
      <a:hlink>
        <a:srgbClr val="002060"/>
      </a:hlink>
      <a:folHlink>
        <a:srgbClr val="0053F2"/>
      </a:folHlink>
    </a:clrScheme>
    <a:fontScheme name="CDC Myriad Web Pro">
      <a:majorFont>
        <a:latin typeface="Myriad Web Pro"/>
        <a:ea typeface=""/>
        <a:cs typeface=""/>
      </a:majorFont>
      <a:minorFont>
        <a:latin typeface="Myriad Web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NCEZID_PPT_TMPL_FULL</Template>
  <TotalTime>1742</TotalTime>
  <Words>13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Wingdings</vt:lpstr>
      <vt:lpstr>Myriad Web Pro</vt:lpstr>
      <vt:lpstr>Arial</vt:lpstr>
      <vt:lpstr>Courier New</vt:lpstr>
      <vt:lpstr>NCEZID_PPT_TMPL_FULL</vt:lpstr>
      <vt:lpstr>The CAUTI Toolkit has moved to Infection Control Tools for Healthcare Settings. </vt:lpstr>
    </vt:vector>
  </TitlesOfParts>
  <Company>CDC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 Myriad Pro, Bold, Shadow, 28pt</dc:title>
  <dc:creator>isz1</dc:creator>
  <cp:lastModifiedBy>Pecoraro, Rose (CDC/OID/NCEZID)</cp:lastModifiedBy>
  <cp:revision>83</cp:revision>
  <dcterms:created xsi:type="dcterms:W3CDTF">2010-07-16T19:43:21Z</dcterms:created>
  <dcterms:modified xsi:type="dcterms:W3CDTF">2017-07-20T16:21:30Z</dcterms:modified>
</cp:coreProperties>
</file>