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3716000" cy="13716000"/>
  <p:notesSz cx="6858000" cy="9144000"/>
  <p:embeddedFontLst>
    <p:embeddedFont>
      <p:font typeface="Geologica" pitchFamily="2" charset="0"/>
      <p:regular r:id="rId9"/>
      <p:bold r:id="rId10"/>
    </p:embeddedFont>
    <p:embeddedFont>
      <p:font typeface="Geologica Medium" pitchFamily="2" charset="0"/>
      <p:regular r:id="rId11"/>
      <p:bold r:id="rId12"/>
    </p:embeddedFont>
    <p:embeddedFont>
      <p:font typeface="Open Sans" panose="020B0606030504020204" pitchFamily="34" charset="0"/>
      <p:regular r:id="rId13"/>
      <p:bold r:id="rId14"/>
      <p:italic r:id="rId15"/>
      <p:boldItalic r:id="rId16"/>
    </p:embeddedFont>
    <p:embeddedFont>
      <p:font typeface="Play" pitchFamily="2" charset="0"/>
      <p:regular r:id="rId17"/>
      <p:bold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itYBr2hL8Vcc9hKEpu2ObF8D+E/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03"/>
  </p:normalViewPr>
  <p:slideViewPr>
    <p:cSldViewPr snapToGrid="0">
      <p:cViewPr varScale="1">
        <p:scale>
          <a:sx n="71" d="100"/>
          <a:sy n="71" d="100"/>
        </p:scale>
        <p:origin x="30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885950" y="1143000"/>
            <a:ext cx="30861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2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2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2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2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2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2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2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2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28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title"/>
          </p:nvPr>
        </p:nvSpPr>
        <p:spPr>
          <a:xfrm>
            <a:off x="942976" y="730254"/>
            <a:ext cx="11830050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body" idx="1"/>
          </p:nvPr>
        </p:nvSpPr>
        <p:spPr>
          <a:xfrm>
            <a:off x="942976" y="3651250"/>
            <a:ext cx="11830050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ctrTitle"/>
          </p:nvPr>
        </p:nvSpPr>
        <p:spPr>
          <a:xfrm>
            <a:off x="1028700" y="2244726"/>
            <a:ext cx="11658600" cy="47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Play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subTitle" idx="1"/>
          </p:nvPr>
        </p:nvSpPr>
        <p:spPr>
          <a:xfrm>
            <a:off x="1714500" y="7204076"/>
            <a:ext cx="10287000" cy="3311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935832" y="3419480"/>
            <a:ext cx="11830050" cy="570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Play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935832" y="9178930"/>
            <a:ext cx="11830050" cy="30003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757575"/>
              </a:buClr>
              <a:buSzPts val="3600"/>
              <a:buNone/>
              <a:defRPr sz="36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3000"/>
              <a:buNone/>
              <a:defRPr sz="3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700"/>
              <a:buNone/>
              <a:defRPr sz="27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dt" idx="10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ftr" idx="11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sldNum" idx="12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942976" y="730254"/>
            <a:ext cx="11830050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942975" y="3651250"/>
            <a:ext cx="5829300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6943725" y="3651250"/>
            <a:ext cx="5829300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dt" idx="10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ftr" idx="11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sldNum" idx="12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944762" y="730254"/>
            <a:ext cx="11830050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944764" y="3362326"/>
            <a:ext cx="5802510" cy="16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2"/>
          </p:nvPr>
        </p:nvSpPr>
        <p:spPr>
          <a:xfrm>
            <a:off x="944764" y="5010150"/>
            <a:ext cx="5802510" cy="7369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3"/>
          </p:nvPr>
        </p:nvSpPr>
        <p:spPr>
          <a:xfrm>
            <a:off x="6943727" y="3362326"/>
            <a:ext cx="5831087" cy="16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 b="1"/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4"/>
          </p:nvPr>
        </p:nvSpPr>
        <p:spPr>
          <a:xfrm>
            <a:off x="6943727" y="5010150"/>
            <a:ext cx="5831087" cy="7369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942976" y="730254"/>
            <a:ext cx="11830050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dt" idx="10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ftr" idx="11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944763" y="914400"/>
            <a:ext cx="4423767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5831088" y="1974854"/>
            <a:ext cx="6943725" cy="974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5334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1pPr>
            <a:lvl2pPr marL="914400" lvl="1" indent="-4953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2pPr>
            <a:lvl3pPr marL="1371600" lvl="2" indent="-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3pPr>
            <a:lvl4pPr marL="1828800" lvl="3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4pPr>
            <a:lvl5pPr marL="2286000" lvl="4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5pPr>
            <a:lvl6pPr marL="2743200" lvl="5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marL="3200400" lvl="6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marL="3657600" lvl="7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marL="4114800" lvl="8" indent="-4191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2"/>
          </p:nvPr>
        </p:nvSpPr>
        <p:spPr>
          <a:xfrm>
            <a:off x="944763" y="4114800"/>
            <a:ext cx="4423767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dt" idx="10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ldNum" idx="12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944763" y="914400"/>
            <a:ext cx="4423767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>
            <a:spLocks noGrp="1"/>
          </p:cNvSpPr>
          <p:nvPr>
            <p:ph type="pic" idx="2"/>
          </p:nvPr>
        </p:nvSpPr>
        <p:spPr>
          <a:xfrm>
            <a:off x="5831088" y="1974854"/>
            <a:ext cx="6943725" cy="974725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944763" y="4114800"/>
            <a:ext cx="4423767" cy="7623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marL="1371600" lvl="2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marL="2286000" lvl="4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marL="2743200" lvl="5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marL="3200400" lvl="6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marL="3657600" lvl="7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marL="4114800" lvl="8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942976" y="730254"/>
            <a:ext cx="11830050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 rot="5400000">
            <a:off x="2506663" y="2087563"/>
            <a:ext cx="8702676" cy="1183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 rot="5400000">
            <a:off x="5482433" y="5063331"/>
            <a:ext cx="11623676" cy="2957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 rot="5400000">
            <a:off x="-518318" y="2191544"/>
            <a:ext cx="11623676" cy="8701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dt" idx="10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ftr" idx="11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942976" y="730254"/>
            <a:ext cx="11830050" cy="2651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Play"/>
              <a:buNone/>
              <a:defRPr sz="66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942976" y="3651250"/>
            <a:ext cx="11830050" cy="8702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95300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572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4000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title"/>
          </p:nvPr>
        </p:nvSpPr>
        <p:spPr>
          <a:xfrm>
            <a:off x="942976" y="730254"/>
            <a:ext cx="11830050" cy="1993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Open Sans"/>
              <a:buNone/>
            </a:pP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Cómo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 usar </a:t>
            </a: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esta</a:t>
            </a:r>
            <a:r>
              <a:rPr lang="en-US" b="1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b="1" dirty="0" err="1">
                <a:latin typeface="Open Sans"/>
                <a:ea typeface="Open Sans"/>
                <a:cs typeface="Open Sans"/>
                <a:sym typeface="Open Sans"/>
              </a:rPr>
              <a:t>plantilla</a:t>
            </a:r>
            <a:endParaRPr dirty="0"/>
          </a:p>
        </p:txBody>
      </p:sp>
      <p:sp>
        <p:nvSpPr>
          <p:cNvPr id="89" name="Google Shape;89;p1"/>
          <p:cNvSpPr txBox="1">
            <a:spLocks noGrp="1"/>
          </p:cNvSpPr>
          <p:nvPr>
            <p:ph type="body" idx="1"/>
          </p:nvPr>
        </p:nvSpPr>
        <p:spPr>
          <a:xfrm>
            <a:off x="942976" y="2723322"/>
            <a:ext cx="11830050" cy="6102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342917" indent="-342917">
              <a:spcBef>
                <a:spcPts val="0"/>
              </a:spcBef>
              <a:buSzPts val="4200"/>
            </a:pP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En las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diapositivas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2 y 6,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reemplace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el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texto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entre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corchetes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por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su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texto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lang="en-US" dirty="0"/>
          </a:p>
          <a:p>
            <a:pPr marL="342917" indent="-342917">
              <a:buSzPts val="4200"/>
            </a:pP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Vaya a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Archivo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&gt;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Exportar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dirty="0"/>
          </a:p>
          <a:p>
            <a:pPr marL="342917" indent="-342917">
              <a:buSzPts val="4200"/>
            </a:pP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Seleccione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la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carpeta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para sus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exportaciones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dirty="0"/>
          </a:p>
          <a:p>
            <a:pPr marL="342917" indent="-342917">
              <a:buSzPts val="4200"/>
            </a:pP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En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el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campo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Formato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de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archivo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,  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selecciones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JPEG.</a:t>
            </a:r>
            <a:endParaRPr dirty="0"/>
          </a:p>
          <a:p>
            <a:pPr marL="342917" indent="-342917">
              <a:buSzPts val="4200"/>
            </a:pP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Seleccione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"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Guardar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cada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diapositiva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" y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asegúrese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de que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el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ancho y la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altura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estén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1080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px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dirty="0"/>
          </a:p>
          <a:p>
            <a:pPr marL="342917" indent="-342917">
              <a:buSzPts val="4200"/>
            </a:pP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Haga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clic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dirty="0" err="1">
                <a:latin typeface="Open Sans"/>
                <a:ea typeface="Open Sans"/>
                <a:cs typeface="Open Sans"/>
                <a:sym typeface="Open Sans"/>
              </a:rPr>
              <a:t>Exportar</a:t>
            </a:r>
            <a:r>
              <a:rPr lang="en-US" dirty="0"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dirty="0"/>
          </a:p>
          <a:p>
            <a:pPr marL="342917" lvl="0" indent="-76217" algn="l" rtl="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</a:pPr>
            <a:endParaRPr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"/>
          <p:cNvPicPr preferRelativeResize="0"/>
          <p:nvPr/>
        </p:nvPicPr>
        <p:blipFill>
          <a:blip r:embed="rId3"/>
          <a:srcRect/>
          <a:stretch/>
        </p:blipFill>
        <p:spPr>
          <a:xfrm>
            <a:off x="1" y="-1"/>
            <a:ext cx="13716000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788895" y="8891882"/>
            <a:ext cx="12138211" cy="1569620"/>
          </a:xfrm>
          <a:prstGeom prst="rect">
            <a:avLst/>
          </a:prstGeom>
          <a:noFill/>
          <a:ln>
            <a:noFill/>
          </a:ln>
          <a:effectLst>
            <a:outerShdw blurRad="71438" dist="38100" dir="5400000" algn="bl" rotWithShape="0">
              <a:srgbClr val="000000">
                <a:alpha val="7500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4800" b="0" i="0" u="none" strike="noStrike" cap="none" dirty="0">
                <a:solidFill>
                  <a:schemeClr val="l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[</a:t>
            </a:r>
            <a:r>
              <a:rPr lang="en-US" sz="4800" b="0" i="0" u="none" strike="noStrike" cap="none" dirty="0" err="1">
                <a:solidFill>
                  <a:schemeClr val="l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introducir</a:t>
            </a:r>
            <a:r>
              <a:rPr lang="en-US" sz="4800" b="0" i="0" u="none" strike="noStrike" cap="none" dirty="0">
                <a:solidFill>
                  <a:schemeClr val="l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 </a:t>
            </a:r>
            <a:r>
              <a:rPr lang="en-US" sz="4800" b="0" i="0" u="none" strike="noStrike" cap="none" dirty="0" err="1">
                <a:solidFill>
                  <a:schemeClr val="l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aquí</a:t>
            </a:r>
            <a:r>
              <a:rPr lang="en-US" sz="4800" b="0" i="0" u="none" strike="noStrike" cap="none" dirty="0">
                <a:solidFill>
                  <a:schemeClr val="l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 la </a:t>
            </a:r>
            <a:r>
              <a:rPr lang="en-US" sz="4800" b="0" i="0" u="none" strike="noStrike" cap="none" dirty="0" err="1">
                <a:solidFill>
                  <a:schemeClr val="l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ubicación</a:t>
            </a:r>
            <a:br>
              <a:rPr lang="en-US" sz="4800" dirty="0">
                <a:solidFill>
                  <a:schemeClr val="l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</a:br>
            <a:r>
              <a:rPr lang="en-US" sz="4800" b="0" i="0" u="none" strike="noStrike" cap="none" dirty="0">
                <a:solidFill>
                  <a:schemeClr val="l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y </a:t>
            </a:r>
            <a:r>
              <a:rPr lang="en-US" sz="4800" b="0" i="0" u="none" strike="noStrike" cap="none" dirty="0" err="1">
                <a:solidFill>
                  <a:schemeClr val="l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el</a:t>
            </a:r>
            <a:r>
              <a:rPr lang="en-US" sz="4800" b="0" i="0" u="none" strike="noStrike" cap="none" dirty="0">
                <a:solidFill>
                  <a:schemeClr val="l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 </a:t>
            </a:r>
            <a:r>
              <a:rPr lang="en-US" sz="4800" b="0" i="0" u="none" strike="noStrike" cap="none" dirty="0" err="1">
                <a:solidFill>
                  <a:schemeClr val="l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nombre</a:t>
            </a:r>
            <a:r>
              <a:rPr lang="en-US" sz="4800" b="0" i="0" u="none" strike="noStrike" cap="none" dirty="0">
                <a:solidFill>
                  <a:schemeClr val="l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].</a:t>
            </a:r>
            <a:endParaRPr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3"/>
          <p:cNvPicPr preferRelativeResize="0"/>
          <p:nvPr/>
        </p:nvPicPr>
        <p:blipFill>
          <a:blip r:embed="rId3"/>
          <a:srcRect/>
          <a:stretch/>
        </p:blipFill>
        <p:spPr>
          <a:xfrm>
            <a:off x="-1" y="1"/>
            <a:ext cx="13716001" cy="1371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4"/>
          <p:cNvPicPr preferRelativeResize="0"/>
          <p:nvPr/>
        </p:nvPicPr>
        <p:blipFill>
          <a:blip r:embed="rId3"/>
          <a:srcRect/>
          <a:stretch/>
        </p:blipFill>
        <p:spPr>
          <a:xfrm>
            <a:off x="-1" y="1"/>
            <a:ext cx="13716001" cy="1371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5"/>
          <p:cNvPicPr preferRelativeResize="0"/>
          <p:nvPr/>
        </p:nvPicPr>
        <p:blipFill>
          <a:blip r:embed="rId3"/>
          <a:srcRect/>
          <a:stretch/>
        </p:blipFill>
        <p:spPr>
          <a:xfrm>
            <a:off x="-1" y="1"/>
            <a:ext cx="13716001" cy="1371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6"/>
          <p:cNvPicPr preferRelativeResize="0"/>
          <p:nvPr/>
        </p:nvPicPr>
        <p:blipFill>
          <a:blip r:embed="rId3"/>
          <a:srcRect/>
          <a:stretch/>
        </p:blipFill>
        <p:spPr>
          <a:xfrm>
            <a:off x="-1" y="1"/>
            <a:ext cx="13716001" cy="137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6"/>
          <p:cNvSpPr txBox="1"/>
          <p:nvPr/>
        </p:nvSpPr>
        <p:spPr>
          <a:xfrm>
            <a:off x="1325842" y="3916085"/>
            <a:ext cx="7778403" cy="226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US" sz="4700" b="1" i="0" u="none" strike="noStrike" cap="none" dirty="0">
                <a:solidFill>
                  <a:srgbClr val="073551"/>
                </a:solidFill>
                <a:latin typeface="Geologica"/>
                <a:ea typeface="Geologica"/>
                <a:cs typeface="Geologica"/>
                <a:sym typeface="Geologica"/>
              </a:rPr>
              <a:t>[</a:t>
            </a:r>
            <a:r>
              <a:rPr lang="en-US" sz="4700" b="1" i="0" u="none" strike="noStrike" cap="none" dirty="0" err="1">
                <a:solidFill>
                  <a:srgbClr val="073551"/>
                </a:solidFill>
                <a:latin typeface="Geologica"/>
                <a:ea typeface="Geologica"/>
                <a:cs typeface="Geologica"/>
                <a:sym typeface="Geologica"/>
              </a:rPr>
              <a:t>introducir</a:t>
            </a:r>
            <a:r>
              <a:rPr lang="en-US" sz="4700" b="1" i="0" u="none" strike="noStrike" cap="none" dirty="0">
                <a:solidFill>
                  <a:srgbClr val="073551"/>
                </a:solidFill>
                <a:latin typeface="Geologica"/>
                <a:ea typeface="Geologica"/>
                <a:cs typeface="Geologica"/>
                <a:sym typeface="Geologica"/>
              </a:rPr>
              <a:t> </a:t>
            </a:r>
            <a:r>
              <a:rPr lang="en-US" sz="4700" b="1" i="0" u="none" strike="noStrike" cap="none" dirty="0" err="1">
                <a:solidFill>
                  <a:srgbClr val="073551"/>
                </a:solidFill>
                <a:latin typeface="Geologica"/>
                <a:ea typeface="Geologica"/>
                <a:cs typeface="Geologica"/>
                <a:sym typeface="Geologica"/>
              </a:rPr>
              <a:t>información</a:t>
            </a:r>
            <a:r>
              <a:rPr lang="en-US" sz="4700" b="1" i="0" u="none" strike="noStrike" cap="none" dirty="0">
                <a:solidFill>
                  <a:srgbClr val="073551"/>
                </a:solidFill>
                <a:latin typeface="Geologica"/>
                <a:ea typeface="Geologica"/>
                <a:cs typeface="Geologica"/>
                <a:sym typeface="Geologica"/>
              </a:rPr>
              <a:t> del sitio web </a:t>
            </a:r>
            <a:r>
              <a:rPr lang="en-US" sz="4700" b="1" i="0" u="none" strike="noStrike" cap="none" dirty="0" err="1">
                <a:solidFill>
                  <a:srgbClr val="073551"/>
                </a:solidFill>
                <a:latin typeface="Geologica"/>
                <a:ea typeface="Geologica"/>
                <a:cs typeface="Geologica"/>
                <a:sym typeface="Geologica"/>
              </a:rPr>
              <a:t>relevante</a:t>
            </a:r>
            <a:r>
              <a:rPr lang="en-US" sz="4700" b="1" i="0" u="none" strike="noStrike" cap="none" dirty="0">
                <a:solidFill>
                  <a:srgbClr val="073551"/>
                </a:solidFill>
                <a:latin typeface="Geologica"/>
                <a:ea typeface="Geologica"/>
                <a:cs typeface="Geologica"/>
                <a:sym typeface="Geologica"/>
              </a:rPr>
              <a:t>/ puntos de </a:t>
            </a:r>
            <a:r>
              <a:rPr lang="en-US" sz="4700" b="1" i="0" u="none" strike="noStrike" cap="none" dirty="0" err="1">
                <a:solidFill>
                  <a:srgbClr val="073551"/>
                </a:solidFill>
                <a:latin typeface="Geologica"/>
                <a:ea typeface="Geologica"/>
                <a:cs typeface="Geologica"/>
                <a:sym typeface="Geologica"/>
              </a:rPr>
              <a:t>contacto</a:t>
            </a:r>
            <a:r>
              <a:rPr lang="en-US" sz="4700" b="1" i="0" u="none" strike="noStrike" cap="none" dirty="0">
                <a:solidFill>
                  <a:srgbClr val="073551"/>
                </a:solidFill>
                <a:latin typeface="Geologica"/>
                <a:ea typeface="Geologica"/>
                <a:cs typeface="Geologica"/>
                <a:sym typeface="Geologica"/>
              </a:rPr>
              <a:t>].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91</Words>
  <Application>Microsoft Macintosh PowerPoint</Application>
  <PresentationFormat>Custom</PresentationFormat>
  <Paragraphs>10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Open Sans</vt:lpstr>
      <vt:lpstr>Geologica Medium</vt:lpstr>
      <vt:lpstr>Arial</vt:lpstr>
      <vt:lpstr>Play</vt:lpstr>
      <vt:lpstr>Geologica</vt:lpstr>
      <vt:lpstr>Office Theme</vt:lpstr>
      <vt:lpstr>Cómo usar esta plantilla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Kelly Giardino</dc:creator>
  <cp:lastModifiedBy>Kelly Giardino</cp:lastModifiedBy>
  <cp:revision>2</cp:revision>
  <dcterms:created xsi:type="dcterms:W3CDTF">2024-07-19T18:30:14Z</dcterms:created>
  <dcterms:modified xsi:type="dcterms:W3CDTF">2024-09-20T15:21:46Z</dcterms:modified>
</cp:coreProperties>
</file>